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2" r:id="rId3"/>
    <p:sldId id="278" r:id="rId4"/>
    <p:sldId id="275" r:id="rId5"/>
    <p:sldId id="273" r:id="rId6"/>
    <p:sldId id="277" r:id="rId7"/>
    <p:sldId id="274" r:id="rId8"/>
    <p:sldId id="276" r:id="rId9"/>
    <p:sldId id="279" r:id="rId10"/>
    <p:sldId id="306" r:id="rId11"/>
    <p:sldId id="281" r:id="rId12"/>
    <p:sldId id="280" r:id="rId13"/>
    <p:sldId id="282" r:id="rId14"/>
    <p:sldId id="283" r:id="rId15"/>
    <p:sldId id="284" r:id="rId16"/>
    <p:sldId id="286" r:id="rId17"/>
    <p:sldId id="285" r:id="rId18"/>
    <p:sldId id="287" r:id="rId19"/>
    <p:sldId id="288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300" r:id="rId30"/>
    <p:sldId id="299" r:id="rId31"/>
    <p:sldId id="303" r:id="rId32"/>
    <p:sldId id="304" r:id="rId33"/>
    <p:sldId id="301" r:id="rId34"/>
    <p:sldId id="302" r:id="rId35"/>
    <p:sldId id="305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心雨" initials="心雨" lastIdx="4" clrIdx="0">
    <p:extLst>
      <p:ext uri="{19B8F6BF-5375-455C-9EA6-DF929625EA0E}">
        <p15:presenceInfo xmlns:p15="http://schemas.microsoft.com/office/powerpoint/2012/main" userId="4f989338aaec2d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43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59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08:01:51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5080 7086 633 0,'0'0'28'0,"0"0"6"0,0 0-34 0,0 0 0 16,0 0 0-16,0 0 0 0,0 0 313 0,0 0 56 0,0 0 11 0,0 7 3 15,0 4-235-15,-6 5-46 16,0 2-10-16,3 9-1 0,0 5-51 0,0 5-11 0,-3 5-1 0,3 6-1 16,-6 2-19-16,3 3-8 15,0 5 0-15,-3-13 8 0,3 3-8 0,0 2 0 16,0-2 0-16,4-9 0 0,2-2-10 0,0-5-7 0,0-5-2 0,2-1-695 31,1-8-139-31</inkml:trace>
  <inkml:trace contextRef="#ctx0" brushRef="#br0" timeOffset="381.9">5157 6924 1036 0,'0'0'92'0,"0"0"-73"0,0 0-19 0,0 0 0 16,3-2 140-16,3 2 25 0,-6 0 5 0,6 2 1 15,0-2-31-15,3 3-5 0,0-1-2 0,0 1 0 16,6 0-38-16,3-1-8 0,5 1-2 0,-2 0 0 16,0-1-34-16,-3 4-7 0,9 2-2 0,0-3 0 15,2-3-14-15,-2 1-2 0,3 2-1 0,0 3 0 16,-1-5-9-16,-2 2-1 0,3-2-1 0,-3 2 0 0,3 1 1 0,-1-4 0 16,1 3 0-16,-3 1 0 0,-3-1-3 15,-1-2-1-15,1 2 0 0,0 0 0 0,-3 1-2 0,-3 2 0 16,0-3 0-16,-3 3 0 0,-4 0-9 0,4 2 10 15,-3 3-10-15,-3 1 10 0,0 2-2 0,-3-1 0 16,0 7 0-16,-3-1 0 0,-3 5 3 0,0 3 0 16,0 3 0-16,0 3 0 0,0-1 0 0,0 3 0 15,-3 0 0-15,3 3 0 0,-3-1-11 0,0 1 8 16,3 5-8-16,-3-8 8 0,3 0-8 0,0 3 0 16,3-1 0-16,-3 1 8 0,-3-5-8 0,3-1-9 15,0-2 9-15,0 7-13 16,0-7-38-16,-3-3-7 0,0-5-2 0,0-3 0 15,-3-2-120-15,-3-3-25 0,-3-6-5 0,-3-2-1 0</inkml:trace>
  <inkml:trace contextRef="#ctx0" brushRef="#br0" timeOffset="615.14">4988 8062 1900 0,'-6'3'169'0,"3"-3"-135"0,3 0-34 0,0 0 0 16,0 0 173-16,0-6 28 0,6 1 6 0,3-3 1 16,2 0-148-16,4-3-28 0,3 4-7 0,3-1-1 15,6-3 12-15,0 3 1 0,2 0 1 0,10 0 0 16,6 3-16-16,2 2-3 0,7 3-1 0,0 0 0 0,-4 3-10 0,1 2-8 16,-4 0 12-16,4 3-12 0,0 0 0 0,-4 0 0 15,-2 3 0-15,-1-6 0 16,1-2-200-16,-6-3-38 0</inkml:trace>
  <inkml:trace contextRef="#ctx0" brushRef="#br0" timeOffset="1049.04">5404 7448 1728 0,'0'0'76'0,"0"0"16"0,-6 3-73 0,3-1-19 0,0 4 0 0,0-1 0 16,-3 3 55-16,4 2 7 0,-4 4 2 0,-9 7 0 16,9 3 0-16,0 2 0 0,-3 3 0 0,3-5 0 15,0 5 0-15,3 0 0 0,0 6 0 0,6-6 0 16,3 2-52-16,0-4-12 0,0-3 0 0,6 0 0 15,9-3 0-15,-4-8 0 0,4-2 0 0,3-6 0 16,0-5 0-16,0 0 0 0,-1-8 0 0,-2-3 0 16,6-7 34-16,-12-3 4 0,3-6 1 0,0-7 0 15,-3-1-11-15,-1-2-3 0,-2 0 0 0,-3 0 0 16,-3 3 15-16,-3-1 2 0,-3 1 1 0,0 2 0 16,-6 3-18-16,0 3-3 0,-6-1-1 0,-2 3 0 0,-1 3 35 0,-3 0 6 15,-6 5 2-15,0 0 0 0,-6 6-52 0,1 2-12 16,-4 3 0-16,3 5 0 0,-3 5 0 0,4 3 0 15,-1 5 0-15,0 3 0 16,6 2-48-16,3-2-13 0,7 3-3 0,2-3-819 16,0 0-164-16</inkml:trace>
  <inkml:trace contextRef="#ctx0" brushRef="#br0" timeOffset="1437.67">5794 7718 633 0,'-6'8'56'0,"6"-8"-44"0,0 0-12 0,0 0 0 0,0 0 223 0,0 0 42 16,0 0 9-16,-3 2 2 0,0 4-78 0,0-1-15 16,3 3-3-16,-6 0-1 0,0 3-65 0,3-1-13 15,-2 1-2-15,2 7-1 0,0 1-46 0,3-1-10 16,-6-2-2-16,6 0 0 16,0 3-76-16,0-1-16 0</inkml:trace>
  <inkml:trace contextRef="#ctx0" brushRef="#br0" timeOffset="2483.49">6157 7546 57 0,'0'0'0'0,"0"0"0"15,0 0 0-15,0 0 0 16,0 0 206-16,0 0 36 0,0 0 7 0,0 0 2 0,0 0-145 0,0 0-29 16,6-3-5-16,-6 3-2 0,0 0-7 0,0 0-2 15,0 0 0-15,9 0 0 0,-3-2 0 0,-3-1 0 16,-3 3 0-16,9 0 0 0,-3-3 8 0,0 1 2 16,3 2 0-16,-3-3 0 0,-6 3-1 0,6 0 0 15,0-3 0-15,0 1 0 0,3 2-19 0,-3 0-4 16,-6 0-1-16,0 0 0 0,6-3-13 0,0 3-2 15,2 0-1-15,-2 0 0 0,0 0-13 0,3 3-2 16,0-3-1-16,0 0 0 0,0 0-2 0,3 0-1 16,-3-3 0-16,3 3 0 0,3-3 1 0,-3 3 0 15,3-5 0-15,-1 5 0 0,7-5 7 0,-6 0 1 16,3-3 1-16,-3 0 0 0,3 5-4 0,-3-2-1 16,2 2 0-16,-2 0 0 0,-3 1-16 0,3-1 10 0,0 1-10 0,0 2 8 15,0 0-8-15,0 0 0 0,3 2 9 16,-4 1-9-16,1-3 0 0,0 0 0 0,3 2 0 0,-3 1 0 15,3 0 0-15,0-3 0 0,0 2 0 0,-1 1 8 16,4 0-8-16,-3-1 11 0,0-2-11 0,0 0 12 16,0 0-4-16,0-2-8 0,-1 2 12 0,1-3-4 0,0-2-8 0,0 2 0 15,-3 0 9-15,0 1-9 16,3-3 8-16,-4 2-8 0,-2 0 10 0,0 1-10 16,0-1 8-16,0 0-8 0,3 3 0 0,-3 0 0 15,-12 0 0-15,9 3-18 0,6 0 2 0,0-3-808 16,-4 0-161-16</inkml:trace>
  <inkml:trace contextRef="#ctx0" brushRef="#br0" timeOffset="3016.89">7306 7165 1396 0,'12'3'62'0,"-12"-3"13"0,0 0-60 0,0 0-15 16,0 0 0-16,3 8 0 0,0-1 136 0,0 4 24 15,0-3 4-15,0 5 2 0,-3 6-44 0,3-1-9 16,-3 1-1-16,0 5-1 0,3 2-32 0,-3 6-7 16,-3 2 0-16,3 1-1 0,0 2-71 0,0-8 0 15,0 2-15-15,3 7 3 0,-3 1 22 0,0 1 5 16,3 0 1-16,0 2 0 0,-6-5-16 0,6 8 0 15,3-8 8-15,0-3-8 16,-9-7-63-16,3-3-15 0,3-6-3 0,0-7-661 16,0-11-132-16</inkml:trace>
  <inkml:trace contextRef="#ctx0" brushRef="#br0" timeOffset="4751.59">7083 7533 230 0,'0'0'10'0,"0"0"2"15,0 0-12-15,0 0 0 0,0-6 0 0,0 6 0 0,0 0 210 0,3-2 39 16,-3 2 8-16,0-6 2 0,0 6-94 0,0-2-18 16,-3-1-4-16,3 3-1 15,0 0-24-15,0 0-5 0,3-5-1 0,-3 5 0 0,-3-5-29 0,3 5-7 16,9-3 0-16,0 0-1 0,-6 1-30 0,6-1-5 15,9 3-2-15,3 0 0 0,-1 0-20 0,-5 3-4 16,0-1-1-16,6 1 0 0,6 2-13 0,0-2 8 16,-10 0-8-16,4-1 0 0,3-2 0 0,3 0 0 15,-6 0 0-15,0 0 0 0,-4 0 0 0,4 0 8 16,0 0-8-16,-6-2 0 0,0 2 26 0,0 0 2 16,3 0 1-16,-1 0 0 15,-5 0-44-15,-3 0-9 0,-9 0-1 0,12 2-1 0,6-2 12 0,-9 3 2 16,-9-3 1-16,9 2 0 15,6-2-19-15,-6 3-4 0,-9-3-1 0,0 0 0 16,0 0 18-16,6 0 3 0,3 0 1 0,0-3 0 0,2 1 13 0,1-1 0 0,0-5-10 0,-6 6 10 16,-6 2 0-16,9-6 0 0,3 1 0 0,-3 0 0 15,-3 2 0-15,0-2 0 16,0 5 0-16,3-3 0 0,0 3 0 0,-9 0 0 0,0 0 0 0,0 0 0 31,9-3-23-31,-9 3-3 0,0 0-1 0,0 0 0 0,0 0 3 0,0 0 0 0,0 0 0 0,3 8 0 16,-3-8 14-16,0 6 10 0,3 2-12 0,-3-8 12 15,-3 5-101-15,3-5-14 16,0 0-2-16</inkml:trace>
  <inkml:trace contextRef="#ctx0" brushRef="#br0" timeOffset="5149">7360 7062 1508 0,'0'0'67'0,"6"-3"13"0,0 3-64 16,0 3-16-16,0-1 0 0,0 4 0 0,-3-1 104 0,0 3 18 0,0 5 3 0,0 0 1 15,0 3-50-15,-3 5-11 0,-3 6-1 0,0 7-1 16,0 6-23-16,-3 2-4 0,6 1 0 0,-3 2-1 15,6 0-21-15,-6-11-4 0,0 6-1 0,3 2 0 16,3 3-9-16,-3 0 0 0,-3 3 0 0,0-3-698 16,6-6-134-16</inkml:trace>
  <inkml:trace contextRef="#ctx0" brushRef="#br0" timeOffset="6352.32">7845 7461 1191 0,'0'0'26'0,"0"0"6"0,0 0 0 0,0 0 2 0,0 0-34 0,0 0 0 15,0 0 0-15,0 0 0 0,-6 0 71 0,6 0 7 16,0 0 2-16,0 0 0 0,0 0-21 0,0 0-4 16,0 0-1-16,0 0 0 0,0 0-5 0,0 0-1 15,6 3 0-15,-6-3 0 0,0 0 8 0,0 0 0 16,9 0 1-16,0 0 0 0,-9 0-19 0,9-3-4 16,0 3-1-16,0 0 0 0,3 0-22 0,-6 0-11 15,-6 0 10-15,12 3-10 0,5 0 36 0,-5-3 0 16,-12 0 1-16,9 2 0 0,0 1-24 0,0-1-5 15,6 1 0-15,-3 0-8 0,-12-3 12 0,12 0-12 0,6 2 12 0,-6 1-12 16,-12-3 12-16,5 0-12 16,13 3 12-16,0-3-12 0,-3 0 16 0,3 0-3 15,-3-3-1-15,3 3 0 0,3-3 4 0,2 3 0 0,1 0 0 0,-3 0 0 16,0-2 4-16,0 2 0 0,-3-3 1 16,2 0 0-16,-2 3-7 0,0-2-2 0,-3 2 0 0,3-3 0 15,-3 1-4-15,0 2 0 0,-1 0-8 0,1 0 12 16,3 0-12-16,-3 0 0 0,-3 0 8 0,3 0-8 15,-6 0 8-15,3 0-8 16,0 0 11-16,0 0-11 0,-1-3 17 0,4 3-3 0,0 0-1 0,-3 0 0 16,0-3-2-16,0 3-1 0,0 3 0 0,0-6 0 15,-3 3-10-15,0-2 0 0,0 4 9 0,2-2-9 16,-2 0 0-16,-3 0-10 0,3 0 1 0,-3 0 0 16,0 0-30-16,0 0-5 0,3 3-2 0,-3 0 0 15,0-3-100-15,0 2-20 0,0-4-4 0</inkml:trace>
  <inkml:trace contextRef="#ctx0" brushRef="#br0" timeOffset="6881.62">8539 7062 1479 0,'0'0'65'0,"0"0"15"15,0 0-64-15,0 0-16 0,0 0 0 0,0 0 0 0,-3 0 84 0,3 0 15 16,0 0 2-16,-3 5 1 16,3 0-16-16,-3 3-3 0,3 0-1 0,0 3 0 0,3-1-18 0,0 4-4 15,-3-1-1-15,0 3 0 0,0 0-19 0,0 2-4 16,0 9-1-16,3-1 0 0,0 0-15 0,0 6-2 16,0 3-1-16,0-1 0 15,0 3-9-15,2 3-8 0,-5-1 9 0,3 9-9 0,0 0 8 0,0-1-8 16,0-2 0-16,0 0 9 0,0-5-17 0,0-8-4 15,0-6-1-15,0 3-741 16,-3-2-148-16</inkml:trace>
  <inkml:trace contextRef="#ctx0" brushRef="#br0" timeOffset="7419.32">8571 7533 921 0,'0'0'82'0,"0"0"-66"16,0 0-16-16,0 0 0 0,0 0 156 0,0 0 28 15,9-3 6-15,-3 0 1 0,3 1-65 0,-3 2-13 16,3 0-2-16,3-3-1 0,0 3-10 0,3 0-3 16,0 3 0-16,0-3 0 0,2 0-36 0,1 2-7 15,3 1-2-15,3-3 0 0,0 3-24 0,3-3-4 16,2 0-2-16,7 0 0 0,0 0-10 0,2-3-1 0,4 0-1 0,3 1 0 16,-1-4 2-16,-11 6 0 0,3-2 0 0,3-1 0 15,-4 3-21-15,4 0-4 0,0 0-1 0,-1 0 0 16,4 3 14-16,6-1 0 0,-4 4 0 0,-2-1 0 15,-9 0 16-15,2 3 5 0,-5 0 2 0,-6-2 0 0,3 1-37 0,-6-1-7 16,-4-1-2-16,1 0 0 16,-3-2-101-16,-3 0-20 15,3-3-4-15</inkml:trace>
  <inkml:trace contextRef="#ctx0" brushRef="#br0" timeOffset="7853.99">9932 7038 1864 0,'0'0'83'0,"0"0"17"0,0 0-80 0,0 0-20 0,0 5 0 0,6 1 0 15,-3 1 72-15,0 4 12 0,0 0 1 0,3 2 1 16,-4 3-2-16,4 2-1 0,0 9 0 0,3 4 0 16,0 1-35-16,-3 5-8 0,3 3 0 0,-3 5-1 15,3 3-23-15,-3 2-5 0,-3 3-1 0,3 8 0 0,-3 2-10 16,0-13 8-16,-3 3-8 0,0 5 8 16,0-2-8-16,0 0 0 0,-3-1 0 0,3-2-11 15,-3-3 11-15,3 6-13 0,0-11 5 0,0-13-773 16,0-11-155-16</inkml:trace>
  <inkml:trace contextRef="#ctx0" brushRef="#br0" timeOffset="8254.06">10000 7056 288 0,'0'0'12'0,"-6"6"4"0,3-4-16 0,3-2 0 16,0 0 0-16,0 0 0 0,0 0 425 0,6 3 83 15,0 0 16-15,3-1 3 0,3 1-354 0,0 0-70 16,3 2-15-16,0-2-2 0,-1-1-34 0,4 1-8 16,0 2 0-16,9 0-1 0,-6-5-13 0,6 6-2 15,-1-1-1-15,7 0 0 0,0-2-17 0,-3 0-10 16,2 2 12-16,7 0-12 0,-6-2 8 0,3 2-8 16,-4 3 0-16,1-3 0 0,0 1 8 0,-6 2-8 0,-4-3 0 0,4 3 0 15,-6-3 8-15,-3 0-8 0,0 3 12 0,0 0-12 16,-6 0 24-16,2 3-3 0,-2-1 0 0,0 1 0 15,0 0-21-15,-3 2 0 0,0 0 0 0,0 0 8 16,-6 3 32-16,3 3 6 0,-3-4 2 0,3 7 0 16,-3-1-30-16,0 0-6 0,-3 3 0 0,3 2-1 0,0-2-11 0,-3 5 8 15,0 3-8-15,0 0 8 16,0 2-8-16,-3 0 0 0,0 1 0 0,0-6 0 16,3 3 0-16,0-1-16 0,-3 1 4 0,0 0 1 15,-3 0 19-15,-3-3 3 0,3 0 1 0,-3 3 0 16,0-1-129-16,0-7-26 0,-3 3-5 0,0-3-684 15,0-6-136-15</inkml:trace>
  <inkml:trace contextRef="#ctx0" brushRef="#br0" timeOffset="8486.01">9929 8202 2491 0,'-9'-5'110'0,"9"5"23"0,0 0-106 0,3 0-27 16,9-5 0-16,3-6 0 0,2 0 44 0,7 1 3 16,0-3 1-16,3-3 0 0,6 2 8 0,8-4 3 15,4 2 0-15,0 0 0 0,-4 6-27 0,4 2-6 0,-1 2-1 0,4 4 0 16,-3-1-17-16,-4 3-8 16,4 3 8-16,-3-3-8 0,-10 0 0 0,1 0 0 0,0 2 8 0,0 1-8 31,-6 0-93-31,-4-3-21 0,-8 0-4 0,-3 0-1 15,0-3-133-15,-6 0-28 0</inkml:trace>
  <inkml:trace contextRef="#ctx0" brushRef="#br0" timeOffset="8853.36">10426 7525 2160 0,'-21'0'96'0,"15"0"19"15,-3-3-92-15,3 3-23 0,-3 0 0 0,-3 0 0 16,3 0 52-16,0 3 7 0,3 2 1 0,1 3 0 0,-4 0-5 0,0 5-1 16,0 3 0-16,3 5 0 0,0 0-26 0,3-2-4 15,0 7-2-15,3-2 0 0,3 0-22 0,0 2 0 16,3-2 0-16,0-5 0 0,3-1 18 0,0-2-1 16,5-3 0-16,1-7 0 0,-3-1-17 0,6-5 10 15,0-8-10-15,0-3 8 0,-3-4 3 0,0-7 0 16,-1-4 0-16,1-1 0 0,-3-4 10 0,-3 2 3 15,-3 0 0-15,0-1 0 0,-3 1-7 0,-3 0-1 16,-6 3 0-16,0-3 0 0,-3 2 0 0,-3-2 0 16,-3 5 0-16,-2-2 0 0,-1-1-5 0,0 6-2 15,-3 3 0-15,3 2 0 0,6 5-9 0,-3 6 12 16,1 5-12-16,-4 3 12 16,3 7-41-16,-3 3-8 0,3 3-2 0,0 3 0 15,3-1-161-15,3 1-33 0,-9 18-7 0,15-11 0 0</inkml:trace>
  <inkml:trace contextRef="#ctx0" brushRef="#br0" timeOffset="9688.06">10581 7728 831 0,'0'0'36'0,"0"0"9"0,0 0-36 0,0 0-9 15,0 0 0-15,0 0 0 0,0 0 44 0,0 0 8 16,0 0 0-16,6 3 1 0,-6-3 38 0,2 0 7 0,7 0 2 0,-3 0 0 16,0 0 4-16,3 0 2 15,-3 3 0-15,6-3 0 0,-3 2-3 0,3-2-1 16,-3 0 0-16,-3 0 0 0,3 3-39 0,-3 0-8 16,0 2-2-16,0-2 0 0,-3 2-19 0,0 0-4 0,0 3-1 0,-3 3 0 15,-3-1-29-15,-3 1 0 16,0 2 0-16,-3 0 0 0,0 1 23 0,-3-1 5 0,0 0 0 0,0-2 1 15,3-3 3-15,-3 0 0 0,0 2 0 0,3-5 0 0,3-2 6 0,6-3 2 16,-5 0 0-16,5 0 0 16,0 0-19-16,0 0-3 0,5-3-1 0,4 1 0 15,3-4-17-15,3 1 0 0,6-3 0 0,0 0-840 16,3 0-170-16</inkml:trace>
  <inkml:trace contextRef="#ctx0" brushRef="#br0" timeOffset="10355.49">5770 5792 115 0,'-11'8'10'0,"8"2"-10"16,-3 1 0-16,0 2 0 0,0 6 372 0,0-1 73 16,3 1 15-16,-3-1 2 0,3 1-279 0,0 4-56 15,3-1-11-15,-3 4-3 0,0 1-3 0,0 4-1 16,0 1 0-16,3-3 0 16,0 3-72-16,0 5-14 0,-3 5-3 0,0 1-1 0,3 4-19 0,-3 1 0 15,3-3 0-15,-3 10 0 16,6-7-99-16,-3-3-23 0,0-11-5 0,0-7-922 0</inkml:trace>
  <inkml:trace contextRef="#ctx0" brushRef="#br0" timeOffset="10955.62">5613 5088 1094 0,'0'0'97'0,"0"0"-77"16,0-5-20-16,0 5 0 0,0 0 286 0,0 0 54 16,-9 5 10-16,3 3 2 0,0 10-242 0,-3-2-49 15,-3 5-9-15,-3 6-3 0,0 2-23 0,0 8-5 16,-5 8-1-16,-4-8 0 0,3 8-9 0,0 5-3 15,0 3 0-15,-6 0 0 0,4 0-8 0,2-5 0 16,3-3 0-16,-3 10-11 0,3-12 11 0,6-12 8 16,3-7-8-16,9-11 11 15,6-7-54-15,3-9-10 0,3-10-3 0,3-11 0 16,0-10-12-16,0-11-4 0,3-14 0 0,5-4 0 16,1-1 5-16,3-2 1 0,0-5 0 0,0 5 0 15,-4 5 22-15,1 11 5 0,-3-6 1 0,0 19 0 0,-9 0 89 0,3 5 17 16,-3 6 4-16,0 5 1 0,-1-1 15 0,1 6 2 0,-3 6 1 15,3 2 0-15,-3 8-34 0,-3 8-6 0,0 8-2 0,0 8 0 16,-3 2-13-16,3 8-2 0,-3 3-1 0,3 1 0 16,-3-1-5-16,0 2 0 0,3-2-1 15,-3 3 0-15,3-3-5 0,-3 3-1 0,0-1 0 0,0-2 0 16,3-2 3-16,-3-1 0 0,-3-10 0 0,3 0 0 16,-6-6-10-16,3 1-2 0,-3-11 0 0,-3 0 0 15,0 0-4-15,-3-6 0 0,-3-4-8 0,0-1 12 16,-3-5-12-16,0-5 0 0,-6-8-12 0,-2-3 12 15,-4-3-11-15,6 6 11 0,-6-3-10 0,3 1 10 16,0-1 0-16,1 5 0 0,5-4-8 0,3 7 8 16,-6-6 0-16,6 4 0 0,6 2 0 0,6 3 0 15,6 2 0-15,6 1-9 0,3 4 9 0,3 4-8 16,9 2-4-16,0 0-1 0,-1 2 0 0,4 4 0 16,6-1-102-16,0 0-20 0,-1 3-4 0</inkml:trace>
  <inkml:trace contextRef="#ctx0" brushRef="#br0" timeOffset="11589.33">6175 4974 1382 0,'0'0'123'16,"0"0"-99"-16,0 0-24 0,-3 0 0 0,-6 0 133 0,3 3 22 15,-3-1 4-15,-2 9 1 0,-1-6-40 0,-3 9-8 16,3 7-2-16,-6 3 0 0,0 2-62 0,-3 8-13 16,0-2-3-16,1 8 0 0,2-11-9 0,0 5-3 15,3 1 0-15,3-14 0 0,0 3 9 0,0 0 2 16,6 5 0-16,3-11 0 0,3 3-18 0,3-2-3 15,3-1-1-15,3 4 0 0,0-7-9 0,3 1 0 0,0 0 9 0,3-5-9 16,-3-6 11-16,0 0-3 0,-3 1 0 0,0-4 0 16,-1-2-8-16,4-2 0 0,-6 2 9 0,3-6-9 15,-3 4 0-15,0-6 0 0,0 0-12 0,-3 3 4 32,0-1-28-32,0-2-4 0,0 3-2 0,-3-3 0 15,0 8-108-15,0 0-22 0,0 0-4 0,0 0-784 0</inkml:trace>
  <inkml:trace contextRef="#ctx0" brushRef="#br0" timeOffset="12091.15">6235 4913 2390 0,'0'0'52'0,"0"0"12"0,0 0 1 0,0 0 3 0,0 0-55 0,-3 6-13 15,-6-1 0-15,0 3 0 0,0 5 70 0,-3 0 11 16,-3 8 3-16,3-2 0 0,-3 2-52 0,1 6-11 16,-1-1-1-16,0 8-1 0,0 1-19 0,-6 5 10 15,3-1-10-15,-9 17 8 0,1-3-8 0,8-14 0 16,0 4 0-16,3-4 8 0,-3 4-8 0,6-6 0 15,0 0 0-15,3-5 0 0,0-1 0 0,1 6-14 0,-4-2 5 16,9-9 1 0,-3-5-18-16,6-5-3 0,0 0-1 0,3-5 0 15,0-1 2-15,6-4 0 0,-3-4 0 0,5-2 0 0,4-5 3 0,0 2 1 0,0-5 0 0,3 0 0 16,-3-2 24-16,0-1-8 0,0 1 8 0,-3-4 0 16,-4 4 40-16,4-1 12 0,-6 6 4 0,3-6 0 15,-6 9-40-15,3-6-8 0,-6 8-8 0,0 0 11 16,0 0 19-16,0 0 4 0,0 0 1 0,3 2 0 15,-3 4-9-15,6 7-2 0,-3-5 0 0,0 3 0 16,3-1-14-16,0-2-10 0,3 3 12 0,3-3-12 16,3-3 12-16,0 0-4 0,5 0 0 0,4-5-8 15,0 0 12-15,0 3-4 0,-3-3 0 0,-3 0-8 16,2-3 0-16,1 3 0 0,-6 3 0 0,-3 0 0 16,6-3-150-16,-6 8-37 0</inkml:trace>
  <inkml:trace contextRef="#ctx0" brushRef="#br0" timeOffset="12489.89">6610 5363 1267 0,'0'0'112'0,"0"0"-89"0,0 0-23 0,0 0 0 0,0 0 136 0,0 0 22 16,0 0 5-16,0 0 1 16,0 0-30-16,0 0-6 0,6 0 0 0,0 3-1 15,0-3-39-15,3 2-8 0,3 1-2 0,2 0 0 16,4 5-36-16,0-3-7 0,9 3-2 0,0-5 0 0,2 7-19 0,1-7-4 16,0 7-1-16,6-4 0 15,-7-1-9-15,4 0 0 0,0 0 0 0,12-2 0 16,11-3-77-16,-5-5-15 0,-13 0-2 0</inkml:trace>
  <inkml:trace contextRef="#ctx0" brushRef="#br0" timeOffset="13123.73">7744 5088 1573 0,'-15'0'69'0,"6"5"15"0,0 3-67 0,0 0-17 0,0 5 0 0,0 6 0 16,-3-9 140-16,1 9 25 0,-1 2 5 0,0 0 1 15,-3 6-86-15,-9 5-17 0,3 7-3 0,-3-2-1 0,7 6-51 0,-1-1-13 16,0 0 0-16,3 3 0 16,0-10 54-16,3-4 8 0,0 1 2 0,6-8 0 15,0-6-64-15,3-2-21 0,0-2 0 0,6-12 0 16,-3-2 21-16,6-2 0 0,0-9 0 0,6-8 0 0,-3-7 0 0,6-11 0 15,-3-5 0-15,9-6 0 0,0 0 0 0,-4 3 0 16,-2-2 0-16,6 4-11 0,0-2 27 16,3 6 6-16,-3-9 1 0,2 6 0 0,1 7-23 0,-3 1 0 15,0 8 0-15,0 7 0 0,-3 3 0 0,-4 8 0 16,4 6 0-16,-3 10 0 0,-6-3 0 0,3 16 0 16,-3 3 0-16,-3 5 0 0,3 5 34 0,-6 1 2 15,3 4 1-15,-3 1 0 0,3 0-8 0,-3-1-1 16,0 4-1-16,0 2 0 0,0-6-27 0,0-2-12 15,-3-5 0-15,0-3 1 0,9-5 11 0,-9-5 16 16,-6-1-4-16,0-7-1 0,3-3-11 0,0-3 0 16,-3-2 0-16,0-6 0 0,-3-2 17 0,-3-6 2 15,-3-2 0-15,0-8 0 0,-3-6-31 0,-3 3-5 16,1-2-2-16,-1 0 0 0,3-4 19 0,3 7 0 16,-3 4 0-16,6 6 0 0,0 0 0 0,6-1 0 0,3 6 0 0,3 3 0 15,0 3 0-15,9-4 16 0,0 6-4 0,9 0 0 16,3 0-12-16,6 0-15 0,0 0 3 0,2 0 1 31,1-2-202-31,6-1-41 0</inkml:trace>
  <inkml:trace contextRef="#ctx0" brushRef="#br0" timeOffset="13934.3">8303 4948 1360 0,'0'0'60'0,"0"0"13"16,0 0-58-16,0 0-15 0,0 0 0 0,0 0 0 0,0 0 175 0,-2 8 32 15,-4 2 6-15,0 3 2 0,0 3-58 0,-3 6-11 16,-3 4-2-16,0 3-1 0,-3 3-117 0,0 5-26 16,0-3 0-16,-3 6 0 0,1 0 12 0,2 2 5 0,0-8 1 0,3 1 0 15,3-3 23-15,6-9 5 0,3-4 1 0,0 2 0 16,3-2-18-16,6-4-3 0,0 1-1 0,6-5 0 15,3 2-15-15,8-2-10 0,1-3 12 0,0 0-12 16,3-6 8-16,-4 3-8 0,4-5 0 0,-3 0 0 31,0 0-151-31,0-2-37 0</inkml:trace>
  <inkml:trace contextRef="#ctx0" brushRef="#br0" timeOffset="14100.23">8765 5339 1728 0,'-3'-2'153'0,"3"2"-122"16,0 0-31-16,0 0 0 0,0 0 143 0,0 0 22 16,0 0 5-16,3-3 1 0,3 0-90 0,0 1-17 15,3-1-4-15,-3 0-1 16,6 3-111-16,-4 0-21 0,4 3-5 0,3 0-1 0</inkml:trace>
  <inkml:trace contextRef="#ctx0" brushRef="#br0" timeOffset="14236.02">9458 5241 1440 0,'0'0'128'0,"0"0"-103"15,9 3-25-15,0 2 0 16,0-2 145-16,3 0 24 0,-3-1 5 0,3 1 1 0,-3 0-117 0,-3-3-23 0,3 0-5 0,-3 0-979 15</inkml:trace>
  <inkml:trace contextRef="#ctx0" brushRef="#br0" timeOffset="15159.48">9798 5048 806 0,'0'0'72'0,"0"0"-58"16,0 0-14-16,0 0 0 0,0 0 196 0,0 0 36 16,-3 11 7-16,0-1 1 0,-3 9-88 0,0 2-17 15,-3 3-4-15,0 5-1 0,-6 0-74 0,3 6-16 16,-6-1-2-16,3 6-1 0,-2-3-19 0,2-8-4 15,0 3-1-15,3-1 0 0,0-4 15 0,0-1 4 16,3-2 0-16,3-8 0 0,-3-3-7 0,3-2-1 16,3-3 0-16,3-8 0 0,0 0-16 0,0-14-8 15,3-7 0-15,3-5 8 0,0-3-8 0,6-6 0 16,-3 1 0-16,6-6 0 0,-3 3 0 0,3 3 0 16,-3-6 0-16,3 3 0 0,2 3 0 0,-2 2 0 15,0 5 0-15,0 1 0 0,0 2 12 0,0 8 1 0,0 11 0 0,-3-3 0 16,0 11 0-16,-4 5 0 0,1 5 0 0,-3 5 0 15,0 6 4-15,0 3 1 0,0-4 0 0,-3 7 0 16,3 1-3-16,-3-2-1 0,0 3 0 0,0 5 0 16,-3-8 2-16,0 8 1 0,0 0 0 0,0 0 0 15,0-5-9-15,0-3-8 0,-3-2 9 0,-3-6-9 16,3-5 12-16,0 0-3 0,-3-11-1 0,-3 3 0 16,0-5 6-16,-3-6 1 0,1-2 0 0,-1-3 0 15,-6-8-5-15,0 0-1 0,3-3 0 0,0-2 0 16,-3-3-9-16,3 1 10 0,4 1-10 0,-1 1 10 0,3 5-10 0,3 1 0 15,3 4 0-15,6 0 8 16,0 3-8-16,3 6 0 0,3-1 0 0,2 3-11 16,4 3-18-16,0 2-4 0,3 0-1 0,3 6 0 15,0-3-181-15,0 5-36 0,-1-8-7 0</inkml:trace>
  <inkml:trace contextRef="#ctx0" brushRef="#br0" timeOffset="15380.4">10188 5151 1440 0,'-6'0'128'0,"0"0"-103"15,-3-2-25-15,6 2 0 0,-3-3 201 0,0 3 35 16,-3 0 8-16,0 5 0 0,0-2-122 0,-3 5-25 16,0 3-5-16,-6 4 0 0,4 9-17 0,-4 3-3 15,-3-1-1-15,3 9 0 16,0 2-50-16,3 2-9 0,0 6-3 0,9-13 0 15,3 0-20-15,3 2-4 0,6-7-1 0,3-4 0 16,3-1-36-16,3-6-8 0,6-6-2 0,9-10-1156 0</inkml:trace>
  <inkml:trace contextRef="#ctx0" brushRef="#br0" timeOffset="15654.54">10453 5302 1209 0,'0'0'108'0,"0"0"-87"15,0 0-21-15,0 0 0 0,0 0 200 0,0 8 35 16,-3-8 7-16,3 0 2 0,0 0-103 0,6 5-20 15,-1-2-4-15,4 2-1 0,0-5-80 0,6 3-17 16,0-3-3-16,3 3-1 16,0-6-35-16,0 3-6 0,0 3-2 0,2-3-713 15,1 2-143-15</inkml:trace>
  <inkml:trace contextRef="#ctx0" brushRef="#br0" timeOffset="15789.1">11069 5284 1555 0,'0'0'138'0,"0"0"-110"16,0 0-28-16,0 0 0 0,6-6 148 0,-6 6 25 0,9 6 5 0,-9-6 1 16,0 0-88-16,6 0-18 0,-6 0-3 0,8 2-1 15,-2 1-177-15,-3 5-35 0</inkml:trace>
  <inkml:trace contextRef="#ctx0" brushRef="#br0" timeOffset="16529.46">10548 5950 345 0,'0'0'31'0,"0"0"-31"15,0 0 0-15,0 0 0 0,0 0 213 0,0 0 37 16,0 0 7-16,0 0 2 0,-6 0-154 0,0 0-30 16,0 0-7-16,0 3 0 0,0 2 52 0,3 3 12 15,-3-2 1-15,0 4 1 0,0-2-40 0,3 3-8 16,0 2-2-16,0 0 0 0,3 3-32 0,0 0-6 0,0 5-2 0,0-5 0 16,-3 5-16-16,3 3-3 15,0 0-1-15,0 5 0 0,0 0-12 0,0 3-2 16,0 2-1-16,-3 3 0 0,0 3-9 0,0-3 0 15,3-3 0-15,-3 3 0 0,0-5 0 0,0-3 0 16,3-2 0-16,0-9-11 16,0 1-22-16,3-3-5 0,-3-3-1 0,3-3 0 15,-3-2-205-15,0-2-42 0</inkml:trace>
  <inkml:trace contextRef="#ctx0" brushRef="#br0" timeOffset="17149.04">10658 5054 633 0,'0'0'56'0,"0"0"-44"15,0 0-12-15,0 0 0 0,0 0 281 0,0 0 55 0,-3 5 10 0,0 3 2 16,-3 5-181-16,0 0-37 16,-3 8-7-16,-3 6-2 0,0-3-65 0,-6 10-12 15,4-2-4-15,-7 10 0 0,0-2-26 0,0 0-6 16,0 2 0-16,6-13-8 0,3 0 8 0,4-2-8 0,-1-12 0 0,6 1 0 15,3-8 0-15,0-8-12 16,6-5 1-16,3-11 1 16,5-10-22-16,1-1-5 0,0-7-1 0,3-3 0 0,-3-3 3 0,3-2 1 0,-3-1 0 0,3-2 0 15,-4 6 22-15,1-4 12 16,0 9-12-16,3 0 12 0,-6 4 30 0,3 9 13 0,0 0 2 0,-3 5 1 16,-3 6-21-16,2 4-4 0,-2 4-1 0,0 4 0 15,0 9 36-15,0 2 6 0,-3 8 2 0,0 8 0 16,-3 6-33-16,0-1-7 0,0 1 0 0,0 2-1 15,-3 2 4-15,0-4 1 0,3 2 0 0,0-3 0 16,-3 1-12-16,0-9-3 0,3 1 0 0,-3-1 0 16,0-2-13-16,-3-6 8 0,3 1-8 0,0-6 0 15,-6-2 0-15,3-1 0 0,-3-7 0 0,0-3 0 16,-3-3 0-16,0-5 14 0,-3-2-2 0,0-6-1 0,-2 0-11 16,2-3 0-16,-3-2 0 0,0 0 0 0,0 0 0 0,0-3 0 15,3 0 0-15,3 8 0 16,6-5 0-16,-3 3 0 0,6 2 0 0,0 3 0 0,6 2-12 0,0 6 12 15,3-6-10-15,3 9 10 16,6-4-50-16,3 6-4 0,0 0-1 0,-1 6 0 16,7-4-196-16,0 1-39 0</inkml:trace>
  <inkml:trace contextRef="#ctx0" brushRef="#br0" timeOffset="17349.34">11140 4919 1497 0,'0'0'66'0,"0"0"14"0,0 0-64 0,0 0-16 16,-6 5 0-16,0 3 0 0,3-3 199 0,-3 3 36 16,3 5 7-16,-3 3 2 0,0 8-135 0,3 8-26 0,-2-3-6 0,-1 13-1 15,-3-7-13-15,3 4-3 0,-3-2-1 0,6 3 0 16,-3-6-31-16,6-2-7 0,0 0-1 0,6 0 0 16,0-6-11-16,6-5-9 0,3-2 12 0,2-6-12 15,7-5-10-15,3-8-9 0,3 0-1 0,2-5-844 16,7-3-168-16</inkml:trace>
  <inkml:trace contextRef="#ctx0" brushRef="#br0" timeOffset="17894.61">4258 5982 172 0,'-9'3'8'0,"9"-3"1"0,-6-3-9 0,-2 3 0 0,-1-8 0 0,3 8 0 15,-12 0 429-15,3 3 84 0,-3 2 17 0,-3 3 3 16,0 0-345-16,-8 5-70 0,2 6-14 0,-3 7-2 0,6 3-46 0,-11 14-8 31,2 2-3-31,0 13 0 0,-3 0-29 0,4 11-5 0,-1 10-2 0,-9 22 0 16,6-1-9-16,4 14 0 0,2 5 9 0,0 27-9 16,6 2 8-16,4 5-8 0,5 9 8 0,9-11-8 0,9-3 0 0,6-48-8 15,11 3 0-15,1 6 0 16,9-1 16-16,6-4 4 0,2-6 1 0,7-9 0 15,6-6-13-15,17 9-12 0,7-15 3 0,-1-3 0 16,3-13-47-16,1-8-10 0,2-14-2 0,6-7 0 16,-5-8-194-16,5-3-39 0</inkml:trace>
  <inkml:trace contextRef="#ctx0" brushRef="#br0" timeOffset="18427.55">12905 5540 1152 0,'-6'6'102'0,"3"-4"-82"16,3-2-20-16,-3 6 0 0,3-1 351 0,3 3 65 15,0 0 14-15,3 0 2 0,0 5-340 0,6 3-69 16,0 0-14-16,3 2-9 0,0 6 23 0,3 8-3 16,0-3 0-16,2 11 0 0,1 2-12 0,-3 6-8 15,-3-1 10-15,0 6-10 0,3 5 24 0,0 3 0 16,-1-3-1-16,-2 8 0 0,0 6-7 0,-3-3-2 16,0 5 0-16,0 3 0 15,-6-1 2-15,-6 6 0 0,3 3 0 0,-3 0 0 0,-6-3 0 0,0 2 1 16,-3 4 0-1,-6-1 0-15,-3 3-1 0,-3 0 0 0,1 0 0 0,-4 8 0 0,-6-3-7 0,-6 0-1 16,-2-2-8-16,-4 5 12 16,-3 2-59-16,-2-2-12 0,-10-5-2 0,0-3-1 15,-5 0-161-15,2-8-32 0</inkml:trace>
  <inkml:trace contextRef="#ctx0" brushRef="#br0" timeOffset="19729.4">16528 5726 2329 0,'0'0'51'0,"0"0"10"0,12 0 3 0,-6 0 2 0,0 0-53 0,-1 2-13 15,1 1 0-15,0 0 0 0,3 2 57 0,-6 0 9 16,-3 3 2-16,0 5 0 0,-3 1-7 0,0 7-1 16,-6 2 0-16,-2 4 0 0,-4 7-39 0,-3 3-8 15,-6 3-1-15,0 8-1 0,-6 2 16 0,-5 8 3 0,-4 8 1 0,-3 11 0 16,-2 5-19-16,-7 11-4 0,3-3-8 0,-5 18 12 15,-1 11-12-15,-2 8 9 0,-4 5-9 0,1 3 8 16,-7 6 4-16,1-1 0 16,11-13 0-16,-8 21 0 0,2 0 16 0,12-21 3 0,1-5 1 0,-4 15 0 15,7-7-32-15,5-11 0 16,6-2-13-16,3-14 4 0,10-5 37 0,-1-19 7 0,6-2 1 0,3-24 1 16,3 0-37-16,0-6 0 0,3-2-9 0,0-5 9 15,0-3-126-15,3-5-18 0,-3-6-3 0</inkml:trace>
  <inkml:trace contextRef="#ctx0" brushRef="#br0" timeOffset="20444.68">17769 6914 403 0,'-18'15'17'0,"9"-4"5"0,-3 0-22 0,0-1 0 0,-3 3 0 0,4 3 0 15,-1 0 376-15,0 0 72 0,0 3 13 0,3-4 3 16,0 1-335-16,3 0-67 0,0-3-14 0,3 1-2 16,3-1-103-16,3-3-21 0,3 1-4 0</inkml:trace>
  <inkml:trace contextRef="#ctx0" brushRef="#br0" timeOffset="20995.7">17611 7718 1267 0,'0'0'56'0,"0"0"12"15,-3-3-55-15,3-2-13 0,6-3 0 0,0-5 0 0,3-6 279 0,0-2 53 16,6-3 10-16,6-2 2 0,3-1-272 0,-1-7-56 16,-2 2-16-16,3-7 8 15,-3-1-8-15,3-5 8 0,-1-3-8 0,1-2 8 0,0 0-8 0,-3 2 0 0,3 3 0 16,0-3 8-16,-1 1-8 0,-2 5 0 15,0 4 0-15,0 4 0 0,-3 5 9 0,-6 5 0 16,-3 6 0-16,2 4 0 0,-2 4 24 0,-3 7 5 0,-6 3 1 0,3 8 0 16,-3 11-17-16,0 4-3 0,-6 7-1 0,3 7 0 15,-3 5-9-15,0 3-1 0,3 5-8 16,1 3 12-16,-1-3-12 0,-3 1 11 0,3-6-11 0,3-3 10 16,3-8-10-16,3-7 10 0,-3-3-10 0,5-8 10 15,4-6-10-15,0-5 0 0,6-7 0 0,0-9-11 16,3-7 3-16,3-9 0 0,-1-7 0 0,1-6 0 15,3-5 8-15,-3 3-8 0,3-3 8 0,-1-3-8 0,1 1 16 0,-3 7 4 16,0 5 1-16,0 1 0 16,-6 8 26-16,-1 4 5 0,-2 7 0 0,-3 4 1 15,-3 6-22-15,0 5-5 0,-3 8-1 0,0 5 0 0,-3 5 14 0,-3 6 2 16,3 5 1-16,0 6 0 0,-3 2-34 0,0 5 0 16,0 3 0-16,0 3 0 0,3 2 0 0,-3-5 0 15,6 3 0-15,3-6 0 16,-3-5-146-16,6-3-36 0,2-5-7 0</inkml:trace>
  <inkml:trace contextRef="#ctx0" brushRef="#br0" timeOffset="21529.5">20257 7350 2023 0,'0'0'89'0,"0"0"19"15,0 0-86-15,0 0-22 0,0 0 0 0,0 0 0 16,0-5 80-16,3-3 12 0,3 0 3 0,3-3 0 16,0 1-14-16,3-3-2 0,6-3-1 0,0-3 0 15,0-2-37-15,2-5-7 0,4 2-2 0,0 0 0 16,0 0-9-16,3-2-3 0,2 2 0 0,-2 0 0 0,-3 0-20 0,0 3 0 16,-3 3 0-16,3 4 0 0,-7 4 8 0,-2 4-8 15,-3 6 8-15,-3 6-8 0,-6 7 0 0,-3 5 0 16,0 4 0-16,-3 7 0 0,-6 0-8 0,3 5-7 15,-3 1-1-15,3-4 0 0,3-2 16 0,0-2-9 16,3-3 9-16,3-6-8 16,0-4 8-16,3-7-10 0,3-7 10 0,3-2-10 15,3-6-20-15,3-5-4 0,6-6-1 0,-3-5 0 0,2 0 18 0,-2-7 3 16,0 2 1-16,0-3 0 0,3 3 56 0,2 2 11 16,-5 1 2-16,3 2 1 0,0 6 17 0,-3-1 3 15,0 8 1-15,-7 3 0 0,1 6-32 0,-3 4-6 16,0 6-2-16,-3 8 0 0,-3 0-27 0,3 8-11 15,0 2 8-15,0 9-8 0,-3 2 0 0,0 3 0 0,0-1 0 0,6 1 0 32,-3 0-46-32,2-3-14 0,4-6-4 0,6-1-852 0,3-7-170 0</inkml:trace>
  <inkml:trace contextRef="#ctx0" brushRef="#br0" timeOffset="22563.72">5136 8139 864 0,'0'0'76'16,"9"5"-60"-16,-3-2-16 0,6-3 0 15,-6 0 121-15,6-3 22 0,-3 0 4 0,3 1 1 16,6-4-75-16,-6 6-14 0,3-2-3 0,-1 2-1 16,1-6-1-16,0 4 0 0,0-1 0 0,0 3 0 15,0-3-14-15,3 3-2 0,-3 0-1 0,2 0 0 16,1 0 3-16,3 3 1 0,-6-3 0 0,6 3 0 0,-3-3-9 0,3 2-3 16,-4-2 0-16,1 3 0 0,3 0-4 0,0-1-1 15,-3 1 0-15,3 0 0 0,-1-3-3 16,4 0-1-16,-3 2 0 0,3-2 0 0,0 3-6 0,-3-3-2 15,-1 3 0-15,4-3 0 0,0 2-1 0,0-2-1 16,-3 0 0-16,0-2 0 0,-1 2-10 0,1-6 0 16,0 1 0-16,-3 0 8 15,0-1-68-15,-3 1-13 0,14-13-3 0,-8 10-1 0</inkml:trace>
  <inkml:trace contextRef="#ctx0" brushRef="#br0" timeOffset="23003.76">10200 8194 1785 0,'14'-2'79'0,"-2"2"17"0,3-3-77 0,9-2-19 16,6-1 0-16,9-2 0 0,5 0 134 0,7-2 23 15,2-3 5-15,7 2 1 0,-1-2-114 0,10 2-22 0,-7 1-5 0,10-4-738 16,-1 1-147-16</inkml:trace>
  <inkml:trace contextRef="#ctx0" brushRef="#br0" timeOffset="24864.78">5312 8914 864 0,'-9'2'76'0,"3"4"-60"16,-3 2-16-16,3 5 0 0,-3-2 218 0,0-1 41 15,0 6 8-15,1 2 1 0,-1 4-147 0,-3 4-29 16,0 3-7-16,0 6-1 0,0 2-55 0,0 2-11 16,0 1-2-16,-3 2-1 0,0 1 15 0,1-4 3 15,2 1 1-15,-3-3 0 0,3-5-9 0,3 0-1 0,0-9-1 0,0-1 0 16,3-9 1-16,0 0 1 16,0-8 0-16,6-2 0 0,-3-6-12 0,0-7-2 0,3-6-1 0,3-11 0 15,0-4-10-15,3-9 0 0,3-2 0 0,0-6 0 16,3-2 0-16,3-6 0 0,-3-2 0 0,6-6 0 31,2 6-23-31,-2 0-3 0,3 8-1 0,3 0 0 0,-9 10 42 0,6 8 8 0,-6 3 1 0,2 8 1 16,-5 5-17-16,-3 8-8 0,3 3 0 0,0 7 8 15,-3 4 4-15,0 10 1 0,0 2 0 0,-3 9 0 16,0 2-1-16,0 5 0 0,-3 3 0 0,3 3 0 16,0 2 4-16,0-2 1 0,-4-1 0 0,4 4 0 15,0-4 12-15,3-1 3 0,-9-1 0 0,0 0 0 16,0-6-3-16,0 1 0 0,-6-3 0 0,3-2 0 15,0-6-13-15,-3-3-4 0,3-2 0 0,-2-3 0 0,-4-5-2 0,0-2-1 16,-3-6 0-16,0-6 0 0,3 1-9 0,-6-5 12 16,0-6-12-16,-6 0 12 0,3-3-12 0,-5 1 0 15,-1-3 0-15,3 2 0 0,0 1 0 16,6 2 0-16,0 2 0 0,3 4 0 0,4-3 0 0,2 5 0 16,3 2 0-16,3 6 0 15,0 0-24-15,6-5-4 0,0 0-1 0,2 2 0 16,7 0 29-16,3 1 0 0,6-3 0 0,3 2 0 15,0-2-107-15,2-3-15 0,4 2-3 0,12-7-1029 0</inkml:trace>
  <inkml:trace contextRef="#ctx0" brushRef="#br0" timeOffset="25169.64">5779 8805 1976 0,'0'0'88'0,"0"0"17"0,0 0-84 0,-9 8-21 0,6-2 0 0,0 2 0 15,-2-1 109-15,2 4 18 0,3-3 3 0,-3 5 1 16,-3 3-39-16,3 0-7 0,-3 8-1 0,3 2-1 16,0 6-39-16,0 2-7 0,-3 1-1 0,0 7-1 15,3-2-24-15,-3 2-11 0,-3 0 10 0,3 6-10 16,-3-3 8-16,3 0-8 0,0 0 0 0,0 0 9 16,0-3-9-16,0-5 0 0,3-2 0 0,0-3 0 0,3-6 0 0,3-8 0 15,0 1 0-15,0-6 0 16,6-5 0-16,3-3 0 0,-3-5 0 0,6-5 0 15,12-8 8-15,-6-3-8 0,2 0 8 0,7-2-8 0,3-1 8 16,0 1-8-16,-1-4 0 0,4 1-861 16,-6 0-179-16</inkml:trace>
  <inkml:trace contextRef="#ctx0" brushRef="#br0" timeOffset="25420.74">6372 9398 2257 0,'-12'5'49'0,"9"-2"11"0,3-3 1 0,0 0 3 0,0 0-51 0,0 0-13 0,9-5 0 0,9-1 0 16,-4 4 38-16,4-4 5 16,3 1 1-16,0 0 0 0,3 0-35 0,3-1-9 0,-1 1 0 0,7 2 0 15,3 6 24-15,0 0 1 0,2 2 0 0,1-2-757 16,3 2-151-16</inkml:trace>
  <inkml:trace contextRef="#ctx0" brushRef="#br0" timeOffset="26032.78">7384 9001 1918 0,'0'0'85'0,"0"0"18"15,0 0-83-15,0 0-20 0,6 13 0 0,0 3 0 16,-6 0 64-16,3 3 9 0,0 2 2 0,-3 3 0 16,-3 2-11-16,0 1-1 0,-3 2-1 0,3 5 0 0,-6 0-48 0,3 3-14 15,-3-2 0-15,0 2 8 0,-3-5 44 0,0-1 10 16,0-1 2-16,0-1 0 0,0-3-52 0,1-5-12 16,2 0 0-16,3-7 0 15,0 2 54-15,0-3 8 0,0 0 2 0,0 0 0 0,0-2-52 0,3-3-12 16,0 2 0-16,0-2 0 0,3-8 0 0,3 8 0 15,0 3 0-15,6-3 0 16,0 0-48-16,3-3-13 0,0-5-3 0,2-3-751 16,4-2-150-16</inkml:trace>
  <inkml:trace contextRef="#ctx0" brushRef="#br0" timeOffset="26532.95">7416 8959 2419 0,'0'0'53'0,"0"0"11"0,0-5 3 0,0-1 1 0,0 6-55 0,0-2-13 15,3-1 0-15,-3 3 0 0,0 0 54 0,0 0 8 16,6 3 2-16,3 5 0 15,-6 2 0-15,6 9 0 0,3 2 0 0,0 3 0 16,6 2-52-16,-3 1-12 0,0 4 0 0,-3-2 0 16,-1 0 0-16,4 3 0 0,6-3 0 0,-3 3 0 0,-6 0 0 0,0-3 0 15,-3 0 0-15,3 3 0 0,0-6 0 0,-3 1 0 16,-9-1 0-16,0-5 0 16,0-2 16-16,3-1 1 0,-3 4 0 0,3-7 0 15,-6 1-27-15,0-2-6 0,3-4 0 0,-3-2-1 0,-3 0 17 0,3-5 0 16,-3-1 0-16,-3-4 0 15,3-4-55-15,-3-4-7 0,0-1-2 0,-3-5 0 16,-6 0 0-16,0-2 0 0,0-3 0 0,-2 0 0 0,-1 2 52 0,3 3 12 16,0 3 0-16,0 0 0 15,0 2 0-15,3 1 0 0,-2-1 0 0,2 3 0 0,3 0 0 0,0 3 0 16,3-1 0-16,0 1 0 0,0 3 48 0,9 2 13 16,0 0 3-16,0 0 0 0,0 0-52 0,6 0-12 15,3 2 0-15,0 1 0 0,6-3 0 0,3 2 0 16,3-2 0-16,8-2 0 0,7 2 18 0,-3-3 1 15,-9 3 0-15,8 3 0 16,7-3-83-16,-3 0-17 0,-4 2-3 0,4-2-1040 0</inkml:trace>
  <inkml:trace contextRef="#ctx0" brushRef="#br0" timeOffset="26767.42">8030 8951 1324 0,'0'0'118'0,"0"0"-94"16,0 0-24-16,0 0 0 15,0 0 272-15,0 0 51 0,0 0 9 0,0 0 3 16,0 10-175-16,-3 1-36 0,0 2-6 0,0 6-2 16,-3 2-68-16,-3 5-13 0,3 4-3 0,3 4-1 15,3 6-12-15,-6 2-3 0,-9 3 0 0,3 8 0 0,3-3-1 0,0 3-1 16,-3-3 0-16,0-2 0 0,4-3-24 0,5-8-5 16,0-5-1-16,3-3 0 0,0-11 16 0,6 3 0 15,2-5 0-15,10 3 0 0,-3-11 0 0,6-3 0 16,6-2 0-16,3-6 0 15,5-5 0-15,4-2-11 0,0-4 11 0,-1-2-924 16,1-2-178-16</inkml:trace>
  <inkml:trace contextRef="#ctx0" brushRef="#br0" timeOffset="27033.7">8824 9440 2181 0,'-12'0'96'0,"12"0"21"0,0 0-93 0,0 0-24 0,0 0 0 0,0 0 0 16,6-8 45-16,3 6 5 0,6 2 1 0,3-3 0 16,-3 0-32-16,6 3-7 0,-3-2 0 0,5 2-1 15,-5-3-123-15,3 3-25 0,3 0-5 0</inkml:trace>
  <inkml:trace contextRef="#ctx0" brushRef="#br0" timeOffset="27171.16">9583 9446 979 0,'0'0'87'0,"0"0"-70"16,6 5-17-16,0 0 0 0,3-2 278 0,0 0 52 15,0-1 10-15,3-2 3 0,0-2-295 0,-3-4-58 16,3 4-12-16</inkml:trace>
  <inkml:trace contextRef="#ctx0" brushRef="#br0" timeOffset="27334.25">9887 9469 2199 0,'0'11'97'0,"3"-6"21"0,-3 1-94 0,0-6-24 0,0 0 0 0,0 0 0 15,9 10 50-15,0-2 6 0,-3 0 0 16,-6-8 1-16,15 3-195 16,-3-1-39-16</inkml:trace>
  <inkml:trace contextRef="#ctx0" brushRef="#br0" timeOffset="27935.95">10164 9149 864 0,'0'0'38'0,"-6"-2"8"0,6 2-37 0,-6 0-9 16,0 0 0-16,0 2 0 0,0 4 209 0,3-1 40 15,-3 5 8-15,3-2 2 0,-3 3-141 0,3 2-28 16,0-2-6-16,-3 5 0 0,3 0-5 0,-3 2-1 16,3 1 0-16,-3 2 0 0,-2 0-30 0,2 0-5 15,-3 6-2-15,0-1 0 0,-3 0-13 0,3-2-2 16,0 0-1-16,-3 3 0 0,0-4-14 0,3 1-3 0,-3 0-8 0,-3 0 12 16,6-3-12-16,-2-3 8 0,-1 1-8 0,0-3 0 15,3 0 0-15,0-3 8 0,6-2-8 0,-3-3 0 16,0-3 0-16,0 3 0 15,0-6 0-15,6-2 0 0,0 0 9 0,0 0-9 16,0 0 8-16,0-8-8 0,-3-2 12 0,6-6-4 16,0-5 0-16,6-6 0 0,0-4-8 0,6-4 0 0,-3 1 0 0,6-3 0 15,-4-3 0-15,4 3 0 0,-3 0 0 0,-3 5 0 16,3 1 0-16,-3 1 8 0,-3 4-8 0,3 2 0 16,-3 6 17-16,0 2-1 0,-3 3-1 0,2 2 0 15,-2 3-2-15,0 5 0 0,-6 3 0 0,9 6 0 16,-6-1 1-16,3 8 0 0,0 0 0 0,-3 3 0 15,3 0 3-15,0 5 1 0,-6 3 0 0,3 3 0 16,-3-1 0-16,3 3 0 0,-3 3 0 0,0 0 0 16,0-1 1-16,-3-2 0 0,3 3 0 0,0-5 0 15,-3-3-9-15,3-1-2 0,0-2 0 0,-3 1 0 16,0-6-8-16,0-1 0 0,3-7 0 0,-3 3 8 16,0-3-8-16,0-3 0 0,-3-5 9 0,-3 0-9 15,0-2 0-15,0-6 0 0,-5-6 0 0,-1 1 0 0,0-3 0 0,-3-2 0 16,0-6 0-16,0 3 0 0,3 5 0 0,1-3 0 15,2 6 0-15,3 0-8 0,0 0 8 0,6 5 0 16,3 2 0-16,0 1 0 0,3 0-11 0,6 2 11 16,0 1-13-16,5 4 5 15,4-2-56-15,0 0-12 0,3-2-1 0,3-1-1 16,0-2-86-16,-4-3-16 0,4-3-4 0,-3 1-868 0</inkml:trace>
  <inkml:trace contextRef="#ctx0" brushRef="#br0" timeOffset="28335.05">10384 9223 1094 0,'0'0'97'0,"0"0"-77"15,0 0-20-15,0 0 0 0,0 0 220 0,0 0 41 0,0 0 8 0,0 0 2 16,0 0-91-16,0 0-19 0,0 0-3 0,-6 6-1 16,6-6-67-16,-6 5-14 0,0 0-2 0,-3 3-1 15,3 3-38-15,-3-1-8 0,3-2-2 0,1 6 0 16,-1-1-16-16,0-3-9 0,3 4 10 0,0-1-10 15,0-3 8-15,0 1-8 0,0 0 0 0,0-1 0 16,0 3 0-16,3-2 0 0,0-3 0 0,3 2 0 16,-3-4 0-16,0 2 0 0,0-8 0 0,0 5 0 15,3 3 0-15,-3 0 0 0,0 0 0 0,0 0 0 16,0 0 0-16,-3 0 8 0,0 2-8 0,-3 1 0 16,3-1 0-16,-3-2 8 0,-3 3-8 0,0-1 0 0,3 4 8 0,-3 2-8 15,0-3 0-15,0 0 0 0,3 0 0 0,0-2 8 16,0 2-8-16,0-2 0 15,4-1 0-15,-1-2 0 0,3-3 0 0,0 3 0 0,0-2 0 0,3-1 0 16,-1 0 0-16,4 1 0 0,3-1 14 0,0 3 6 16,3-3 2-16,3 0 0 0,0 3-30 0,3-2-7 15,-3 2-1-15,6-1 0 0,-1-1 16 0,4 4 0 16,0-2 9-16,0-2-9 0,-3-1 0 0,2 0 8 16,-2 0-8-16,0 1-908 15,0-4-184-15</inkml:trace>
  <inkml:trace contextRef="#ctx0" brushRef="#br0" timeOffset="29169.43">11238 8456 172 0,'0'0'16'0,"0"0"-16"16,0 0 0-16,0 0 0 0,0 0 229 0,0 0 43 16,0 8 9-16,0 0 2 0,0-3-107 0,0 1-20 15,0-1-5-15,0 3-1 0,0 0-20 0,0 2-4 16,0 1-1-16,0-1 0 0,-3 1-41 0,3 5-8 16,0-3-1-16,-3 3-1 0,3 0-34 0,0 0-8 0,-3 2 0 0,3 3-1 15,0 3-19-15,0 0-4 16,0 0-8-16,0 2 12 0,0-2-12 0,3 5 0 15,-3 3 0-15,0 5 0 16,-3 3-33-16,-3-1-13 0,1 6-2 0,-4 3-1 16,0 0-43-16,-3-3-9 0,3-3-2 0,3-2 0 0,3-9-38 0,3-4-8 0</inkml:trace>
  <inkml:trace contextRef="#ctx0" brushRef="#br0" timeOffset="29768.74">11226 9544 1411 0,'0'0'62'0,"0"-3"14"0,0-2-61 0,3-1-15 15,-3 4 0-15,0 2 0 0,0 0 165 0,0 0 31 16,0 0 5-16,0 0 2 0,-3 8-50 0,-2 7-9 16,2 1-3-16,-3 6 0 0,0-1-101 0,-3 2-21 15,0 1-4-15,-3 5-1 0,3-2-22 0,0-1-5 16,3-2-1-16,0-5 0 0,0-1 14 0,3-2 0 16,-3-3 0-16,3 1 0 0,3-9 0 0,0-5 0 15,0-5 0-15,3-6 0 0,0-5 0 0,0-5 0 16,6-6 0-16,3-4 0 0,-3-1 0 0,3-2 0 15,0-1 0-15,3-2 0 0,-3 0 12 0,-1 8 6 16,-5 2 1-16,3 4 0 0,-3 4-9 0,6 3-2 16,0 6 0-16,0-1 0 0,-6 3 5 0,3 8 1 15,-3 3 0-15,3 5 0 0,-3 5 6 0,0 0 2 16,3 8 0-16,0-2 0 0,-4-1-3 0,4 1-1 16,-3-1 0-16,0 6 0 0,0-3 4 0,3 3 1 15,-3 0 0-15,0 3 0 0,-3-4-10 0,0 1-1 0,0 0-1 0,0-3 0 16,-3 3-11-16,0-3 0 0,-3-2 9 0,3-1-9 15,-6-2 8-15,3-3-8 0,-3-2 8 0,0-1-8 16,0-4 0-16,-3-1 8 0,-3-2-8 0,3-6 0 16,-2-5 0-16,-1-3 0 0,-3-4 0 0,3-4 0 15,3-2 0-15,3-3 0 0,3 0-11 0,0-2 11 16,0 5-9-16,0 2 9 0,0 1-8 0,3 2 8 16,-3 0 0-16,6 8-10 0,-3 0 10 0,6 5 0 15,3 1-11-15,0 2 11 0,3 2-10 0,0 1 10 16,6 2-68-16,-4 3-8 0,7-2-2 0,-3-1 0 15,3-3-191-15,-3 1-39 0</inkml:trace>
  <inkml:trace contextRef="#ctx0" brushRef="#br0" timeOffset="29952.59">11610 9448 1846 0,'0'0'82'0,"0"0"17"0,0 0-79 0,3 6-20 15,0 2 0-15,0-1 0 0,0 4 137 0,0 0 24 16,-3 2 5-16,3 0 1 0,0 6-38 0,-3 2-7 15,-3 5-2-15,0 3 0 0,0 3-85 0,3 0-18 16,-3-3-3-16,3 0-1 0,-6-8-13 0,6 3-18 16,6 0 4-16,-3 2 1 0,3-7 13 0,3-6 0 0,6 0 0 0,0-5 0 15,0 3 17-15,0-6 7 16,6-2 0-16,2-6 1 0,1 0-25 0,0-2 0 16,3 0 0-16,-3 0 0 15,2-3-172-15,-5 2-34 0</inkml:trace>
  <inkml:trace contextRef="#ctx0" brushRef="#br0" timeOffset="34088.72">3196 7083 1152 0,'0'-13'51'0,"0"13"10"0,3-8-49 0,0 0-12 15,0 3 0-15,-3 5 0 16,0 0 160-16,0 0 28 0,0 0 7 0,0 0 1 0,6 7-60 0,0 7-12 15,-6 2-3-15,0 7 0 0,0 4-57 0,-6 5-12 16,3 7-3-16,0 9 0 0,0 0-25 0,-3 2-4 16,0 5-2-16,3 4 0 0,-6-1-18 0,6 3 10 15,-6-1-10-15,0 4 8 0,6-8-18 0,0-6-4 16,3-3-1-16,0-7 0 16,0-8-160-16,6-11-32 0,3 0-6 0</inkml:trace>
  <inkml:trace contextRef="#ctx0" brushRef="#br0" timeOffset="34272.25">3220 6977 806 0,'-9'-5'72'0,"3"-1"-58"0,0 4-14 0,3-1 0 0,3 3 290 0,0 0 55 0,0 0 11 0,0 0 3 16,0 0-223-16,0 0-45 0,9 3-9 0,6 5-2 16,-4-3-31-16,4 3-6 0,0-3-2 0,3 3 0 15,0-2-13-15,3-1-2 0,0-3-1 0,-4 1 0 16,4 0-16-16,0-1-9 0,0 1 10 0,0 0-10 31,-6-3-24-31,0 0-10 0,-7 2-2 0,4 1-725 0,-12 5-145 0</inkml:trace>
  <inkml:trace contextRef="#ctx0" brushRef="#br0" timeOffset="34407.68">3074 7260 1267 0,'0'0'112'0,"0"0"-89"15,3 5-23-15,0 1 0 0,3 4 156 0,-3-2 28 16,8-2 4-16,4-1 2 0,6 0-101 0,-3 0-20 16,9-2-4-16,0 2-1 0,2-2-64 0,1 0 0 15,0-1 0-15</inkml:trace>
  <inkml:trace contextRef="#ctx0" brushRef="#br0" timeOffset="34672.92">3803 6945 2246 0,'0'0'100'0,"0"0"20"0,0 0-96 0,0 0-24 15,0 0 0-15,6 6 0 0,0 4 88 0,-6 1 12 16,0 5 4-16,-6 5 0 0,6 0-47 0,-6 11-9 0,3 5-1 0,-3 8-1 16,-6 2-29-16,3 6-5 0,0 0-2 0,-3 5 0 15,3-5-10-15,0-5 8 0,-2-3-8 0,5 0 8 16,-3-5-8-16,3-9 0 15,6-2 0-15,0-5 0 0,3-5 0 0,6-3 0 0,0-6 0 16,-1-4 0 0,10-4 0-16,6-4-9 0,-3-4 9 0,9-4-10 0,3-6-86 0,5 0-18 0,1 0-3 15</inkml:trace>
  <inkml:trace contextRef="#ctx0" brushRef="#br0" timeOffset="35338.67">13242 6919 2026 0,'0'-5'44'0,"-3"-1"10"0,3 6 2 0,0 0 1 0,0 0-45 0,0 0-12 15,0 0 0-15,0 0 0 0,9 6 52 0,2-1 9 16,-5 3 2-16,3 5 0 0,0 0-21 0,-6 6-4 15,6-1-1-15,-6 6 0 0,0 3-16 0,0 4-3 16,-3 4-1-16,3 4 0 0,-6 1-5 0,3 5-2 16,-3 0 0-16,0 3 0 0,0-6-10 0,-3 0 0 0,0-2 0 15,0 0-11 1,-3-1-39-16,3-4-8 0,0-6-2 0,-2-5 0 16,2-3-148-16,0-8-31 0</inkml:trace>
  <inkml:trace contextRef="#ctx0" brushRef="#br0" timeOffset="35512.65">13367 6705 1519 0,'0'0'67'0,"0"0"14"0,0 0-65 0,0 0-16 0,0 0 0 0,0 0 0 16,0 0 113-16,0 0 19 0,9 5 4 0,-1-3 1 16,-2 1-4-16,0 2-1 0,3-2 0 0,0 2 0 15,0 3-75-15,3-2-15 0,0 2-3 0,0-1-1 16,3-1-23-16,0-1-5 0,3 0-1 0,-1 1 0 15,4-1-9-15,-3-2 0 0,3-1 0 0,-3 1 0 16,0 0-100-16,-6-1-18 0,2-2-4 0,-2 3-590 16,-12-3-119-16</inkml:trace>
  <inkml:trace contextRef="#ctx0" brushRef="#br0" timeOffset="35697.63">13337 7078 1785 0,'0'0'79'0,"0"0"17"0,0 0-77 0,9 0-19 0,0 0 0 0,3-3 0 16,0 0 92-16,5-2 14 0,4 0 3 0,0-1 1 15,0 1-66-15,0 3-14 16,3-4-2-16,2 4-1 16,1-1-130-16,-3 3-25 0,24 0-6 0,-16 0-1 0</inkml:trace>
  <inkml:trace contextRef="#ctx0" brushRef="#br0" timeOffset="35880.74">13810 6734 1209 0,'0'0'53'0,"0"0"12"0,0 0-52 0,-6 2-13 0,0 6 0 0,0 0 0 16,3 3 235-16,-3 5 44 0,0 2 9 0,0 6 1 16,0 5-157-16,1 3-32 0,-4 5-7 0,0 8-1 15,0 0-56-15,-3 0-11 0,0 2-2 0,0 12-1 0,-3 4-14 0,3 1-8 16,3-6 8-16,0 0-8 15,3-8-67-15,0-5-17 0,3-5-4 0,1 0-1 16,2-11-177-16,0-5-35 0</inkml:trace>
  <inkml:trace contextRef="#ctx0" brushRef="#br0" timeOffset="36272.9">13760 6911 172 0,'3'-11'16'0,"2"-2"-16"16,-2 0 0-16,3 2 0 0,0 1 362 0,0 2 70 15,-3 0 13-15,3 3 3 0,0 2-234 0,0-2-47 16,3 2-10-16,-3 6-1 0,0-1-44 0,3 4-9 16,-3-1-2-16,0 5 0 0,3 1-51 0,-3 2-10 15,0 3-3-15,3 0 0 0,-3 3-11 0,-1 2-2 0,-2 0-1 0,0 0 0 16,0 0-13-16,0 3-2 16,-6 0-8-16,3 0 12 0,-3-3-12 0,-3 3 9 0,1-1-9 0,-4 4 8 15,3-3-8-15,-6-1 0 16,0-1 0-16,-6 1 0 0,3-1-12 0,-3-1-2 0,-6-3 0 0,1-2 0 15,2-5 14-15,-6-1-9 0,6-2 9 0,-3-2-8 16,3-4 8-16,4 1 0 0,5-3 0 0,0 0-8 16,3-3 8-16,0 3 0 0,6-2-9 0,3 2 9 15,0 0 0-15,0 0 0 0,6 2 0 0,9 4 0 16,0-1 0-16,3 3 13 0,2 2-1 0,1 1-1 16,0 0 1-16,0 2 0 0,6 0 0 0,-1 3 0 15,1 0-12-15,3 0 12 0,0-1-12 0,3-1 12 16,8 2-12-16,4-6 0 0,5-2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09:35:45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17528 12544 1728 0,'-18'-8'153'0,"12"5"-122"16,6 3-31-16,0 0 0 0,-6-2 40 0,6 2 3 16,0 0 0-16,0 0 0 0,9 0-33 0,0 5-10 0,6 0 0 0,6 1 0 15,2 1 20-15,1 4-2 0,-6 0-1 0,6 2 0 16,9-5 4-16,2 2 1 0,1-2 0 0,0-2 0 15,0-6 14-15,2 0 4 0,1 0 0 0,0-6 0 16,-1 1-10-16,1 0-2 0,0-6 0 0,-4 1 0 16,1-1-16-16,-3 0-4 0,-6 3-8 0,0 1 12 15,-7 1-12-15,-2 1-13 0,-3 0 2 0,0 2 1 32,-3 0-103-32,0 3-21 0,-3 3-4 0</inkml:trace>
  <inkml:trace contextRef="#ctx0" brushRef="#br0" timeOffset="4637.86">18236 11319 1612 0,'0'0'72'0,"0"0"14"0,0 0-69 0,0 0-17 15,0 0 0-15,0 0 0 0,0 0 96 0,0 0 15 16,0 0 3-16,0 0 1 0,0 0-67 0,6 8-14 16,0-3-2-16,0 3-1 0,3 0 8 0,0 0 1 15,-3 3 1-15,6-4 0 0,0 1-14 0,-3 0-3 16,6 3-1-16,-1-3 0 0,1-3 14 0,0 3 3 16,3-3 1-16,3 3 0 0,-6-2-21 0,6-1-4 15,-4 0 0-15,1-2-1 0,-3-1 6 0,-6 4 2 16,0-1 0-16,0 0 0 0,3-2-11 0,-3 2-3 0,-6 1 0 0,3 2 0 15,-3-1 7-15,-3 4 2 0,3 2 0 0,-6 0 0 16,0 3-7-16,-3 6-2 0,0-1 0 0,0 8 0 16,6 0-9-16,-6 5 8 0,0 6-8 0,-6 2 8 15,3-2-8-15,0 0 0 0,0-1 0 0,0-2 0 16,0-2 0-16,6-3-17 0,3-3 2 0,0 2 1 16,3-7-154-1,3-3-32-15</inkml:trace>
  <inkml:trace contextRef="#ctx0" brushRef="#br0" timeOffset="5511.02">18275 16973 576 0,'0'0'51'0,"0"0"-41"16,0 0-10-16,0 0 0 0,0 0 236 0,0 0 46 15,0 0 9-15,6 3 1 0,-6-3-212 0,6 2-42 16,-6-2-9-16,9 0-1 0,-3 0 80 0,0 3 16 16,0-3 3-16,3 3 1 0,-3-3-52 0,2 2-9 15,-2-2-3-15,6 0 0 0,-3 3-23 0,0-3-5 16,3 3 0-16,0-3-1 0,0 2-7 0,3 1-2 15,3-1 0-15,0 1 0 0,-4 0-10 0,4 5-1 0,-6-3-1 0,3 3 0 16,-3 5-14-16,3-2-15 0,0 5 3 0,0 2 1 16,-1 1 31-16,-2 2 5 0,0 3 2 0,-3-1 0 15,0 4-15-15,-3-3-4 0,0 2 0 0,0 6 0 16,-3-6 2-16,0 4 0 0,0-1 0 0,-3 2 0 16,-3 6 2-16,0 6 1 0,-3 2 0 0,3 5 0 15,0-2-1-15,-3 2-1 0,-3 3 0 0,0 0 0 16,6 0-11-16,-6 2 0 0,0 1-10 0,1 2 10 15,2-8 0-15,0-5 0 0,3-2 0 0,-3-4 0 16,3-4 0-16,0-6 12 0,-3-3-1 0,6-2 0 16,-3-5-19-16,0-4-4 0,0-7-1 0,3 0 0 15,0-8-39-15,0 0-8 0,0 0-2 0,0-5 0 32,3-6-127-32,0-7-26 0,0-3-5 0</inkml:trace>
  <inkml:trace contextRef="#ctx0" brushRef="#br0" timeOffset="25219.35">19278 12086 1209 0,'0'0'108'16,"0"0"-87"-16,0 0-21 0,0 0 0 15,6 8 239-15,3-3 43 0,3 1 9 0,3 4 1 16,3 1-184-16,-1-1-36 0,1 4-8 0,3 2-2 15,0-1-2-15,-6 4 0 0,0 2 0 0,-3 0 0 16,-3 6-28-16,3-3-5 0,-4 2-2 0,-2 0 0 16,0 1-7-16,-3-1-2 0,-3 3 0 0,0 1 0 15,-6-1 1-15,-3 2 0 0,1 1 0 0,-7 0 0 16,-6-3-17 0,-3 0-11-16,0-2 2 0,-3-1 0 0,1-5 9 0,2-2 0 0,3-3 0 0,0-6 0 0,6-2 28 0,0-5 7 15,3-1 1-15,6-7 1 0,3 0-8 0,3-3-1 16,3-5-1-16,6-1 0 0,6 1-27 0,6-5-20 15,6 2 3-15,9-3 1 0,5 1 16 0,7 5-12 16,-3-1 12-16,5 6-10 0,-5 0 10 0,-1 6-8 16,4 4 8-16,6 1-901 15,5 2-175-15</inkml:trace>
  <inkml:trace contextRef="#ctx0" brushRef="#br0" timeOffset="25984.94">19293 16822 1267 0,'3'3'112'0,"6"0"-89"0,0-3-23 0,3 0 0 15,0 0 145-15,2 2 25 0,1 1 5 0,6-1 1 16,3 4-128-16,-6-4-26 0,0 4-5 0,0-1-1 16,-1 0 69-16,1 1 14 0,0 1 2 0,3 1 1 15,-6-2-41-15,0 2-8 0,0 0-1 0,0-3-1 16,-4 3 7-16,-2 0 2 0,0-3 0 0,-3 3 0 0,0 0-18 15,-3 3-3-15,0-1-1 0,0 6 0 16,0 0-26-16,0 0-12 0,-9 5 10 0,3 3-10 0,-6 2 19 0,0 1-3 16,3-1 0-16,-6 6 0 15,-2-3-25-15,-4 3-6 0,3 5-1 0,-3-3 0 0,0-5 58 0,3 0 11 16,-3-2 3-16,-2-3 0 0,2 2-19 0,-3-2-3 16,3-3-1-16,3 0 0 0,6-5-8 0,0-3-1 15,0-5-1-15,3 0 0 0,3-3-11 0,3-5-1 16,0 0-1-16,12 0 0 0,6-5-10 0,3-3 0 15,0 0-10-15,6-2 10 0,2-4-11 0,1 1 11 16,0 3-12-16,3-1 12 0,-4 1-27 0,-2-1 2 16,3 0 0-16,0 3 0 15,-3-2-124-15,2 5-25 0,-2-3-5 0</inkml:trace>
  <inkml:trace contextRef="#ctx0" brushRef="#br0" timeOffset="26984.63">19454 14531 1382 0,'9'0'61'0,"-9"0"13"0,0 0-59 0,0 0-15 16,0 3 0-16,3 2 0 0,0 0 116 0,3 0 20 16,2 3 4-16,4 0 0 0,6 0-52 0,0 3-10 15,-6-3-2-15,3 2-1 0,0 4-11 0,0-1-3 16,0 0 0-16,-1 3 0 0,-2 0-17 0,0 0-3 0,-3 2-1 0,0-2 0 15,-3 3-9-15,-3-1-3 0,0 6 0 16,-3-6 0 0,0-2 3-16,-3 3 0 0,0 2 0 0,-6 5 0 0,0-4-3 0,-3 1 0 0,-3-1 0 0,0 1 0 15,1-1-1-15,-1-4-1 0,0-5 0 0,0 1 0 16,0-4 3-16,3-2 1 0,3-5 0 0,0 2 0 16,3-2-10-16,6-3-3 0,0 0 0 0,0 0 0 15,9-3-17-15,6-2 0 0,3-1 0 0,6-1 0 16,0-1 0-16,-1 2 0 0,1 1 0 0,0 2 0 15,3-2-10-15,-3 2 10 0,2-2-10 0,-2 0 10 16,3 7-82-16,0-2-10 0,0-2-3 0,-4-1 0 16,4 1-147-16,-6-4-30 0,21-10-5 0,-9 3-2 0</inkml:trace>
  <inkml:trace contextRef="#ctx0" brushRef="#br0" timeOffset="28652.99">8229 11536 1663 0,'3'-19'73'0,"-6"6"16"0,0-5-71 0,3-1-18 0,0-5 0 0,-3 0 0 15,0 1 86-15,0 1 14 0,-6 4 2 0,3 2 1 16,-3 0-23-16,0 0-4 0,-8 6 0 0,2 4-1 16,3 4-28-16,-3 2-6 0,-6 0-1 0,0 5 0 15,6 0-40-15,0 3 0 0,4 6-11 0,-4 1 3 16,-3 4 34-16,6-1 7 0,3 1 2 0,3-1 0 15,-6 1-19-15,9 0-4 0,6-1-1 0,3 1 0 16,6 2-11-16,0 0 0 0,0 3 9 0,9 7-9 16,2-1 0-16,4 1 0 0,-6 6 0 0,9 3 0 15,-3 0 0-15,2-1 0 0,-5-2 0 0,3 6 0 16,-6-4 0-16,3 1 9 0,-7-3-9 0,1 8 0 0,-3-2 17 16,-3-1-3-16,-6-2-1 0,-3-1 0 15,-3-2 40-15,-3 0 8 0,0 0 2 0,-6 0 0 16,-3-2-40-16,-3-1-8 0,-2 1-2 0,-7-4 0 15,-3-2-2-15,-3 1-1 0,-6-7 0 0,7-1 0 0,5-7-2 0,-6-7-8 16,-3-5 12-16,4-11-4 0,2-10 7 0,3-6 1 16,3-11 0-16,3-7 0 0,9-3-8 0,6-13-8 15,9-8 11-15,9-8-11 0,3 2 0 0,3 1 0 16,6-1 0-16,8-4-9 0,7 9 9 0,-3 7-10 16,-1 4 10-16,1 3-10 15,-6 8-78-15,0 8-16 0,-7 5-4 0,1 3-1131 0</inkml:trace>
  <inkml:trace contextRef="#ctx0" brushRef="#br0" timeOffset="30995.65">2865 14168 1724 0,'-3'45'76'0,"3"-37"16"0,0-8-73 0,0-2-19 0,0-4 0 0,0-2 0 15,-6 3 88-15,6-3 15 0,-3 3 2 0,0 0 1 16,-3-1-21-16,3 4-4 0,-5-4-1 0,2 1 0 16,-6 3-7-16,0-1-1 0,0 3-1 0,-3 3 0 15,0-1-71-15,-6 3-23 0,0 3 0 0,4 3 0 16,-1 2 23-16,3 0 0 0,0 3 8 0,3 0-8 16,0 0 10-16,0 0-10 0,3-3 12 0,9 0-12 15,0 1 15-15,0-4-4 0,0 1-1 0,3 2 0 16,6-2-10-16,9-1 0 0,-3 1 0 0,6-3 0 0,-3 2 0 0,3-2 0 15,-1 3 0-15,1-3 0 16,-6 5 0-16,6-2 8 0,-9-1-8 0,6 3 8 16,-6 3 2-16,-1-3 0 15,1 3 0-15,3-2 0 0,-12 1-10 0,6-1 12 0,-9-1-12 0,3-3 12 0,-3 1 1 0,0 0 1 16,-3-3 0-16,-6 0 0 16,0-6 30-16,-3 1 5 0,0-1 2 0,-8-2 0 0,2 0-32 0,-3 0-7 15,-6-5 0-15,3 3-1 0,-2-4-3 0,2-4-8 16,-3-1 12-16,6-2-4 0,0 0 16 0,6-3 2 15,6-3 1-15,1 1 0 0,-1-6-27 0,12 0 0 16,3-5-12-16,2 0 12 0,1 0-10 0,6-6 10 31,12-2 0-31,-3-2-9 0,3-1 9 0,2 0-13 0,1-2 5 0,3-3-900 16,-12-3-179-16</inkml:trace>
  <inkml:trace contextRef="#ctx0" brushRef="#br0" timeOffset="31837.23">2172 11049 748 0,'12'-5'67'0,"-3"2"-54"15,3-2-13-15,-4 2 0 0,13-2 130 0,-6 0 23 16,6-1 5-16,3 4 1 0,0-4-63 0,2 1-13 16,4 0-3-16,3-1 0 0,6-1-4 0,-4 1 0 15,7-2-1-15,6 3 0 0,-1-3-1 0,7 3 0 16,-1-3 0-16,7 5 0 0,2-5-5 0,7 6-1 16,2 2 0-16,1 2 0 0,-4 1-25 0,1 0-6 15,2 2-1-15,1 3 0 0,-13 0-8 0,7 0-3 16,-1 0 0-16,7 2 0 0,-19-2-9 0,7 3-3 0,-7-3 0 0,4 0 0 15,-7-1-13-15,1 1 9 0,0-2-9 0,-7-1 8 32,-2-2-76-32,-6-1-15 0,-7-2-3 0,-2 0-1014 0</inkml:trace>
  <inkml:trace contextRef="#ctx0" brushRef="#br0" timeOffset="32092.65">3684 11054 1670 0,'-21'11'148'0,"12"-8"-118"0,0 2-30 0,0 0 0 0,0 0 163 0,3 3 26 16,-3-2 6-16,3 2 1 0,1 0-101 0,-1-1-20 15,-3 1-4-15,0 6-1 0,3-1-18 0,0 5-3 16,6 4-1-16,-3 7 0 0,3 2-20 0,-6 6-5 16,3 3-1-16,0 2 0 0,-3 3-22 0,3 3 9 15,3 2-9-15,0 11 0 0,-6-3 0 0,0 6 0 16,3 2 0-16,0 3 0 0,0-6 0 0,-3 3 0 15,3 1 0-15,-3 4 0 0,0-5 0 0,0 0-19 16,-3-5 4-16,3-3 1 16,4-5-112-16,2-8-22 0,0-5-5 0</inkml:trace>
  <inkml:trace contextRef="#ctx0" brushRef="#br0" timeOffset="33957.7">2213 10631 1134 0,'-6'-3'50'0,"6"1"10"0,-2-1-48 0,2 0-12 0,0 1 0 0,0 2 0 16,0-8 128-16,8 0 24 0,-8 0 4 0,9 3 0 15,-3-3-46-15,3 2-10 0,-3 1-1 0,6 2-1 16,-3 3-25-16,3 0-5 0,0 0 0 0,0 6-1 16,3-1-18-16,0 6-3 0,2-1-1 0,1 9 0 15,3-3-19-15,0 7-4 0,-6 4-1 0,9 7 0 16,-4 3-7-16,4 8-2 0,3 3 0 0,-6 5 0 16,0 0-2-16,0 0-1 0,-10 5 0 0,10 5 0 0,0-4-9 0,-3 1 0 15,3-4 0-15,-3-3 8 0,3-11-8 0,-7-7 0 16,4-6 0-16,0-8 0 15,-6-8-143-15,6-5-30 0</inkml:trace>
  <inkml:trace contextRef="#ctx0" brushRef="#br0" timeOffset="34146.56">2886 10589 2419 0,'0'0'215'0,"0"0"-172"15,0 0-35-15,0 0-8 0,-3 2 72 0,-6 4 13 16,6-1 3-16,-6 3 0 0,3 0-16 0,-3 0-4 15,3 5 0-15,-8 5 0 0,2 1-25 0,-3 7-6 16,-3 4-1-16,-3 7 0 0,-9 0-23 0,10 8-5 16,-7 2 0-16,3 6-8 0,-12-3 0 0,9 3 0 15,-2 6 0-15,2-1 0 16,3-3-22-16,3-7-11 0,3-3-3 0,6-3 0 16,-5-7-181-16,8-9-37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08:53:44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19224 8998 230 0,'0'0'20'0,"0"0"-20"0,0 0 0 0,0 0 0 15,0 0 164-15,0 0 28 0,0 0 5 0,0 0 2 16,0 0-105-16,-5 6-21 0,5-6-4 0,-6 5-1 16,3 0 3-16,-3 1 0 0,0 2 0 0,0-3 0 15,-3 3-7-15,3-3 0 0,0 3-1 0,0 0 0 16,-3 0-5-16,3 0-1 0,-3 2 0 0,0-2 0 15,0 0-28-15,0 3-5 0,0-1-2 0,3 4 0 16,1-4-22-16,-1 4 0 0,0 1 0 0,0 4 0 0,3-3 28 0,0 0 2 16,0 2 0-16,3 1 0 15,3-3-30-15,0-1 8 0,0 1-8 0,3 0 0 0,3-3 0 0,-3 1 0 16,5-1 0-16,1-3 0 0,0 1 0 16,0-3 0-16,0 0 0 0,0 0 0 0,3-5 0 0,0-3 0 15,0 2 0-15,-1-2 0 0,1 0 8 0,-3-2 0 16,3-4-8-16,0 4 12 0,-3-4 4 0,3 1 0 15,0 0 0-15,-3-3 0 0,2 2 2 0,-5-1 1 16,3-1 0-16,-3-3 0 16,0-2 3-16,3 0 1 0,-3-3 0 0,-3 0 0 0,-6-3-3 0,3 1 0 15,0-3 0-15,0-1 0 0,3-1-2 0,-6 1-1 16,0 4 0-16,0-3 0 0,0 2-6 0,3-2-2 16,-6 5 0-16,6 0 0 0,-3 3-9 0,0 0 12 15,-6 5-12-15,0-3 12 0,0 6-4 0,-3 0 0 0,-3 2 0 16,3 3 0-1,3-3-28-15,-3 3-7 0,-3 3-1 0,3 0 0 0,1-1 53 0,-1-2 11 16,0 6 1-16,0-4 1 0,0 4-10 0,3-6-1 16,0 2-1-16,6-2 0 15,-6 3-58-15,6-3-11 0,0 0-2 0,0 0-712 0,0 0-143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09:22:41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3586 6599 921 0,'0'0'40'0,"0"0"10"0,6 5-40 0,-6 3-10 0,3 5 0 0,-3 0 0 16,6 3 366-16,-6 3 71 0,0 2 15 0,-6 3 2 16,6 5-277-16,0 3-55 0,6 2-11 0,-6 0-3 15,0 3-65-15,0-2-14 0,-6-1-2 0,6 3-1 16,0-2-16-16,6 2-10 0,-6-3 12 0,0-2-12 0,2 0 0 15,1-6-12-15,3 1 0 0,-3-6 0 16,3-5-94-16,-3-6-18 0,0-2-4 0,3 0-1 16,3-5-89-16,0-3-18 0,-6 0-3 0</inkml:trace>
  <inkml:trace contextRef="#ctx0" brushRef="#br0" timeOffset="126.01">3586 7160 115 0,'0'0'10'0,"0"0"-10"15,0 0 0-15,6-6 0 0,-6 4 300 0,0-4 59 16,9 4 11-16,-4-1 2 0,4-2-184 0,3 5-36 15,3 0-8-15,6 0-2 0,-3 0-33 0,3 0-6 16,6 0-2-16,-4 0 0 0,4 0-33 0,-3 0-6 16,6 2-2-16,-4 1 0 0,4 0-43 0,-3 2-9 15,3 0-8-15,0 1 12 16,-4-4-132-16,4 1-27 0,-3-3-5 0,3 0-837 0</inkml:trace>
  <inkml:trace contextRef="#ctx0" brushRef="#br0" timeOffset="328.95">4360 6752 1036 0,'-3'11'92'0,"-3"-1"-73"0,6 4-19 0,-6 1 0 16,0 4 305-16,3 2 58 0,-3 0 11 0,3 3 2 15,0 3-216-15,0-1-43 0,-3-2-9 0,0 5-1 16,6-3-48-16,0 4-10 0,-3-4-1 0,0 6-1 15,3-3-60-15,0 3-12 0,3-3-3 0,3-3 0 16,-3 3-191-16,3-8-38 0,0 3-8 0</inkml:trace>
  <inkml:trace contextRef="#ctx0" brushRef="#br0" timeOffset="899.87">4889 6723 2458 0,'0'11'54'0,"-3"-1"11"0,0 3 3 0,3 3 1 0,-6 0-55 0,6 5-14 16,-5 3 0-16,-1 3 0 0,3 4 83 0,-3 1 13 15,3 3 4-15,0-1 0 0,0 3-58 0,3-3-11 0,-6 3-3 0,6 0 0 16,-3-2-20-16,0-1-8 0,0 1 0 0,3-6 0 15,0 0 0-15,0-5-15 0,-3-3 2 0,3-3 0 16,0-4-2-16,0-6 0 0,-3-3 0 0,3-5 0 31,0 0-12-31,0 0-2 0,3-11-1 0,0-5 0 0,0-2-17 0,3-3-3 0,3-6-1 16,-3 1 0-16,6-11 14 0,-4 2 2 0,-2-2 1 16,9-2 0-16,3 2-7 0,0-3-2 0,3 0 0 0,3 3 0 15,-3 3 33-15,2 2 10 0,-2 3 0 0,0 8 0 16,0 0 51-16,0 5 17 0,-6-3 3 0,-1 6 1 15,-5 5-28-15,0 0-6 0,3 5-1 0,-6 1 0 16,-6 2-9-16,0 0-1 0,0 0-1 0,3 10 0 16,-3 1-11-16,0 0-3 0,-6-1 0 0,3 1 0 15,-3-1 0-15,0 1 0 0,-3-1 0 0,-3 4 0 0,1-1 8 0,-4 0 0 16,3 0 1-16,-3-2 0 16,-3 0 1-16,6-4 0 0,-3 4 0 0,-3-6 0 0,1 3 5 0,5 0 1 15,3 0 0-15,9 0 0 0,0-8-9 0,-6 8-2 16,6 3 0-16,6-1 0 0,0 1-9 0,3 2-8 15,-1-2 12-15,4 4-12 0,3-1 8 0,6-1-8 16,-12 0 0-16,12 0 0 0,-9 1 0 0,3 1 0 16,-3-1 0-16,5-1 0 0,-2 3-12 0,-6-3-7 15,3-2-1-15,0-1 0 16,-3 1-19-16,0-6-4 0,0 0-1 0,-3 1 0 16,0-4-104-16,-6-2-22 0,0 0-4 0,0 0-955 0</inkml:trace>
  <inkml:trace contextRef="#ctx0" brushRef="#br0" timeOffset="1071.85">4595 6847 2761 0,'-6'11'60'0,"0"10"13"0,0 11 3 0,-3 5 2 15,-6 3-62-15,6-1-16 0,-6 4 0 0,9-1 0 16,-6 0 19-16,9-5 1 0,3-2 0 0,0-3 0 15,6-1-93-15,3-4-19 0,0-3-3 0,6-6-1068 16</inkml:trace>
  <inkml:trace contextRef="#ctx0" brushRef="#br0" timeOffset="1253.08">5645 6990 2710 0,'24'19'60'0,"-15"-9"12"0,6 4 2 0,-3 2 2 0,3 5-60 0,0 2-16 15,-6 1 0-15,-3 0 0 0,-3 3 73 0,0-1 12 16,-3-2 3-16,0 0 0 0,-6-1-54 0,0 1-10 16,3 0-3-16,-3 0 0 0,0-3-21 0,-6 0-15 15,3-2 3-15,-3 2 0 16,-3-3-95-16,0 1-18 0,-3-1-4 0,4-4-1 0</inkml:trace>
  <inkml:trace contextRef="#ctx0" brushRef="#br0" timeOffset="1898.25">1576 6191 1440 0,'9'-26'128'0,"-6"15"-103"0,3-2-25 0,6 0 0 16,-3 0 222-16,-3 2 39 0,0 0 8 0,3 6 2 16,0 2-153-16,-6 3-30 0,6 3-7 0,0 5-1 15,-3 5-43-15,3 8-9 0,-3 3-1 0,5 5-1 16,-2 6 13-16,-6 2 2 0,6 2 1 0,3 9 0 15,3-6-19-15,-3 3-4 0,3-2-1 0,3-4 0 16,0-2-18-16,2-5 0 0,1-3 8 0,-3-2-8 16,3-3 0-16,3-9 0 0,-6 1 0 0,5-5 0 15,4-3-13-15,-6-6-7 0,3-4 0 0,3-3-863 16,2-3-172-16</inkml:trace>
  <inkml:trace contextRef="#ctx0" brushRef="#br0" timeOffset="2047.83">2163 6358 806 0,'-21'26'72'0,"12"-7"-58"16,-3 2-14-16,-6 11 0 0,6 0 412 0,-8 7 79 15,2 4 16-15,-3 2 3 0,0 2-326 0,0 1-66 16,0 5-13-16,4 2-2 0,-4-2-63 0,0-2-13 16,3 1-3-16,6 4 0 15,0-3-52-15,3-5-12 0,3-1-1 0,3-5-1 16,6-4-171-16,3-7-35 0,3-7-6 0</inkml:trace>
  <inkml:trace contextRef="#ctx0" brushRef="#br0" timeOffset="2221.7">2547 6977 2422 0,'-15'11'108'0,"9"-3"21"15,-3 0-103-15,0 5-26 0,-3 0 0 0,-3 3 0 16,0-3 69-16,1 0 9 0,2 3 2 0,-3-3 0 15,6 1-120-15,-9-4-23 0,6 1-5 0,0-3-1068 16</inkml:trace>
  <inkml:trace contextRef="#ctx0" brushRef="#br0" timeOffset="2389.16">2419 6805 1785 0,'0'0'79'0,"6"3"17"0,6-1-77 0,0 4-19 15,-1-1 0-15,1 3 0 0,3 5 220 0,-3 0 40 16,6 1 8-16,-6 4 1 0,6 1-152 0,-6 2-30 16,9 0-7-16,-13 3 0 0,4-3-62 0,0 0-18 15,0-2 8-15,3 2-8 16,-6-5-45-16,3 2-14 0,-3-2-2 0,-6 0-1 16,0-3-129-16,3-2-25 0</inkml:trace>
  <inkml:trace contextRef="#ctx0" brushRef="#br0" timeOffset="2595.2">2222 6710 1728 0,'-9'13'153'0,"1"6"-122"0,-1-1-31 0,0 6 0 16,0 2 200-16,3 3 33 0,-3 1 7 0,0 1 2 15,-3-2-126-15,6 1-26 0,6-1-5 0,-3 0-1 16,3-5-67-16,0-1-17 0,3 4 0 0,3-3 0 16,0-3-152-16</inkml:trace>
  <inkml:trace contextRef="#ctx0" brushRef="#br0" timeOffset="2791.14">2907 6914 288 0,'6'23'25'0,"-3"-12"-25"16,-3 2 0-16,6 3 0 0,-6 0 393 0,0 2 74 16,0-2 14-16,-6 3 3 0,3-3-356 0,-3-3-71 15,0 3-14-15,3-3-3 32,-3-2-125-32,0 2-25 0</inkml:trace>
  <inkml:trace contextRef="#ctx0" brushRef="#br0" timeOffset="2990.15">3127 6310 1036 0,'0'8'92'0,"3"5"-73"0,3 1-19 0,-6 7 0 16,0 3 351-16,0 10 66 0,0-2 14 0,0 8 2 15,0 2-252-15,-6 0-50 0,3 11-11 0,0 3-1 16,-3-1-63-16,3 3-12 0,-6 6-2 0,3 5-1 31,3 0-77-31,1-1-15 0,-7 6-3 0</inkml:trace>
  <inkml:trace contextRef="#ctx0" brushRef="#br0" timeOffset="3447.83">6229 6596 2833 0,'0'0'62'0,"0"0"13"0,0 0 2 0,0 0 3 0,0 0-64 0,0 11-16 0,0-3 0 0,0 7 0 16,3 1 80-16,-3 8 12 0,0 5 2 0,0 8 1 16,0-2-59-16,3 7-12 0,-3 3-3 0,-3 8 0 15,3 2 17-15,-3 1 3 0,0 2 1 0,0 3 0 16,0-3-42-16,0-2-11 0,0-1-1 0,3 1 0 0,0-6-9 0,0-10-3 16,0 2 0-16,3-7 0 31,0-6-90-31,0-5-18 0,3-6-4 0,0-7-752 0,3-6-149 0</inkml:trace>
  <inkml:trace contextRef="#ctx0" brushRef="#br0" timeOffset="3630.51">6458 6850 2484 0,'-6'32'110'0,"0"-14"22"0,6 9-105 0,-3-1-27 16,3 3 0-16,3 0 0 0,0-2 108 0,6 2 17 15,-3 0 3-15,6-2 1 0,0-6-54 0,3 3-11 16,0-6-3-16,5 1 0 0,1-4-38 0,3-1-8 0,3-9-2 0,0 0 0 16,-1 1-13-16,1-6 9 0,-3-6-9 0,3 1 8 31,-3 0-44-31,-1-3-8 0,-2 0-3 0,0-5 0 16,0-1-149-16,-3-1-29 0,-3-4-7 0</inkml:trace>
  <inkml:trace contextRef="#ctx0" brushRef="#br0" timeOffset="3815.93">6896 6752 2016 0,'-6'19'179'0,"0"7"-143"0,-3 6-36 0,-3 2 0 15,3 3 226-15,-3 6 38 0,-3-1 8 0,0 6 2 16,-6 2-139-16,7-2-28 0,-1-3-6 0,6 2-1 0,-3-2-72 0,3 0-16 16,0 3-2-16,3-6-1 15,0-2-97-15,0-3-19 0,6-5-4 0,0-1-827 16,0-7-166-16</inkml:trace>
  <inkml:trace contextRef="#ctx0" brushRef="#br0" timeOffset="4684.18">7530 6784 1324 0,'0'13'59'0,"0"-5"12"0,-3 0-57 0,0 3-14 16,-3 4 0-16,3 4 0 0,-3 0 208 0,3 2 40 15,-6 0 7-15,3 5 1 0,-6 1-91 0,3-1-18 16,-3 1-4-16,0 2-1 0,0 0-58 0,0 0-12 16,-2 0-3-16,2 3 0 0,-3-6-52 0,3 3-17 15,0-5 10-15,0 0-10 0,-3-3 0 0,3 0-11 16,9-7 1-16,-3 1 0 15,0-7-173-15,0 0-34 0</inkml:trace>
  <inkml:trace contextRef="#ctx0" brushRef="#br0" timeOffset="4933.84">7437 6559 2890 0,'6'5'64'0,"3"3"12"0,3 5 4 0,0 6 1 0,0 5-65 0,0 8-16 16,0 2 0-16,3 14 0 0,-3-1 74 0,-1 6 11 0,1-3 3 0,0 3 0 16,-3 3-59-16,0-6-11 0,3 0-2 0,0 3-1 15,-6-8-23-15,0-2-5 0,-3-1-1 0,0-5 0 16,3-5-74-16,-3-8-16 0,3-3-2 0,3-5-1 16,0-6-92-16,-1-4-18 0,-2-4-4 15,9-7-1-15</inkml:trace>
  <inkml:trace contextRef="#ctx0" brushRef="#br0" timeOffset="5217.76">7092 6628 979 0,'-9'8'43'0,"3"-3"9"0,0 0-41 0,0 6-11 16,0 2 0-16,0 6 0 0,3 2 408 0,-3 5 79 0,3 3 16 0,0 8 3 15,0 0-333-15,0 1-66 0,3 4-14 0,0 0-2 16,0-2-44-16,3 0-9 0,3-1-2 0,0 1 0 15,0-3-36-15,0 0 0 0,6-3 0 0,3 1-8 16,-3-9-110-16,6-2-22 0,6-3-4 0,2-5-1151 16</inkml:trace>
  <inkml:trace contextRef="#ctx0" brushRef="#br0" timeOffset="5429.27">8149 6784 2973 0,'9'18'65'0,"0"-10"14"0,-1 6 2 0,7 1 3 0,-3 7-67 0,0 4-17 16,-6 1 0-16,0 2 0 0,3 2 100 0,-6 1 16 15,-3 0 3-15,0 2 1 0,-3-2-76 0,0 0-16 16,-3 5-2-16,0-3-1 0,0-2-25 0,0 0 0 16,-6-3 0-16,-3 0 0 0,-8-5 0 0,2 0 0 15,12-3 0-15,-3-3 0 16,0-4-73-16,-3-1-20 0,-6-5-4 0,1-3-1359 15</inkml:trace>
  <inkml:trace contextRef="#ctx0" brushRef="#br0" timeOffset="6922.38">1323 6395 1882 0,'-17'8'41'0,"8"-3"9"0,3 3 2 0,-3 3 1 16,-3 5-42-16,3-1-11 0,-6 4 0 0,0 5 0 15,3 2 103-15,-6 1 18 0,1-1 4 0,5 6 1 16,-6 2-70-16,3 1-13 0,0 2-3 0,3 2-1 0,0 1-25 0,0-3-5 16,-3 3-1-16,4-6 0 15,2-2 4-15,6-3 0 0,-6-2 0 0,6-1 0 0,3-2 26 0,0-3 6 16,3 0 0-16,0 0 1 0,3-2-36 0,3-1-9 16,-1 6 0-16,4-3 0 0,-3-5 0 0,6 3 0 15,3-6 0-15,0 3 8 16,-3 0-60-16,6-3-12 0,5 0-2 0</inkml:trace>
  <inkml:trace contextRef="#ctx0" brushRef="#br0" timeOffset="8853.3">243 7477 1990 0,'-6'24'88'0,"-3"-11"19"0,0 3-86 0,6 5-21 16,-6 0 0-16,0 8 0 0,0 1 93 0,-3-1 15 16,4 0 2-16,-1 0 1 0,0-5-83 0,6-6-16 15,-6 6-3-15,6-5-1 0,-3-1 10 0,3-2 2 16,3-5 0-16,0-4 0 0,0-7-20 0,0 0 0 16,0 0-11-16,0 0 11 15,3-2-32-15,6-6 1 0,0-5 0 0,0-1 0 16,0-9-13-16,2 1-4 0,-2 1 0 0,3-3 0 15,-3 1 0-15,3-4 0 0,0 3 0 0,6-2 0 16,-9-3 17-16,6 5 3 0,0 3 1 0,-1 5 0 0,4 0 39 0,-6 6 8 0,-3 4 2 0,-6 1 0 16,3 2 41-16,-3 6 8 15,3 5 1-15,0 5 1 0,0 3-26 0,-3 5-6 0,3 3-1 16,-3 5 0-16,-3-2-8 0,0-1-1 0,-3 3-1 0,3 3 0 16,3-6-16-16,3 3-3 0,-6-2-1 0,3-3 0 15,-3-3-10-15,9-3 0 0,-6-2 0 0,3-3 0 16,-3-2-12-16,6-3-4 0,-1-3 0 0,-5-2-1 15,6-8-27-15,0-1-6 0,0 1-1 0,3-6 0 16,-3 1-1-16,3-6 0 0,-3 0 0 0,3-5 0 16,-3 0 36-16,0 2 8 0,-6 3 8 0,6 1-13 15,-6-4 49-15,3 8 11 0,-6 3 1 0,2 1 1 16,-2 7 30-16,0 0 5 16,0 0 2-16,0 0 0 0,0 7-34 0,0 7-8 0,-2-1 0 0,2 3-1 0,0 0-28 15,0 2-6-15,-6 1-1 0,6 2 0 0,0-3-18 16,0 1-4-16,6-3-1 0,-6-3 0 15,0 0-94-15,2 1-19 0,4-1-4 0,-3 0-937 16</inkml:trace>
  <inkml:trace contextRef="#ctx0" brushRef="#br0" timeOffset="9006.14">698 7350 691 0,'0'0'61'0,"0"0"-49"0,6 8-12 0,-6 0 0 15,3 0 271-15,3 0 51 0,-3 0 10 0,0 0 3 16,3 0-264-16,-3 0-53 16,3 0-10-16</inkml:trace>
  <inkml:trace contextRef="#ctx0" brushRef="#br0" timeOffset="9164.06">713 7845 921 0,'-6'24'40'0,"6"-14"10"16,0 1-40-16,-3 2-10 0,3-2 0 0,0-1 0 0,0-2 283 0,0 3 54 16,3-1 11-16,3 1 3 15,-6-6-323-15,0-5-65 0,3 8-13 0,0-5-868 16</inkml:trace>
  <inkml:trace contextRef="#ctx0" brushRef="#br0" timeOffset="9469.09">916 7728 1440 0,'-6'14'64'0,"6"-6"12"0,0 2-60 0,0 1-16 15,0 5 0-15,0-3 0 0,-3 0 184 0,3-2 33 16,0-3 7-16,3 2 2 0,3 1-170 0,-3-6-33 15,-3-2-7-15,9 2-2 16,-9-5-45-16,8 0-9 0,4-5-1 0,-3 2-1 16,3-2-32-16,-3-6-6 0,0 1-2 0,3-1 0 15,-3-2 20-15,3 0 4 0,-3-3 1 0,0 0 0 0,3 3 57 0,-9 2 0 16,6 0 15-16,-1 1-3 0,-5 2 73 16,-3 8 15-16,0 0 4 0,0 0 0 0,6 3-8 0,3-1-2 0,-6 4 0 0,6 1 0 15,-6 7-27-15,3-1-6 0,-3 0-1 0,6 6 0 16,-9-3-40-16,9-1-9 0,-6-1-2 0,3-1 0 31,6 3-96-31,-9 2-19 0,3 1-4 0</inkml:trace>
  <inkml:trace contextRef="#ctx0" brushRef="#br0" timeOffset="9823.64">797 8604 2160 0,'-12'8'96'0,"6"3"19"0,3 7-92 0,-6 1-23 16,6-9 0-16,-6 4 0 0,0-1 142 0,0 3 24 0,0 0 5 0,0-1 1 16,3 1-116-16,-3 3-22 0,0-1-5 0,0-2-1 15,6 3-12-15,-5-9-2 0,2-2-1 0,0 6 0 16,0 1-89-16,3 1-17 15,3-2-4-15,-6-1-711 0,3-8-143 0</inkml:trace>
  <inkml:trace contextRef="#ctx0" brushRef="#br0" timeOffset="10144.4">422 8469 1555 0,'-12'-2'68'0,"12"-1"16"0,-6 0-68 0,3-2-16 15,3 0 0-15,-6-3 0 0,12 3 313 0,-6-3 59 16,3 0 12-16,6 0 3 0,0 0-262 0,8 3-52 16,-2-3-10-16,6 2-3 0,-3 1-20 0,6 2-4 15,3 3 0-15,-7 0-1 0,7 3-27 0,-3 2-8 16,-3 1 0-16,6 4 0 0,-4 1 16 0,-2 2 0 16,6 3 0-16,-6 2 0 0,-6 1-16 0,3 2 8 15,0 6-8-15,-4-1 0 0,1 0 0 0,-3 4 0 16,0 4 0-16,-3 3 0 15,0-3 0-15,-6-2 0 0,3 0 0 0,0-3 0 16,0-3 0-16,-3-2 0 0,3-3 0 0,-3 1-12 0,6-7 12 0,0-1 0 16,-1-4 0-16,4-2 0 0,0 0-11 0,6-3-9 15,-6-5-1-15,6 0-1 16,-6-5-67-16,6-3-14 0,3-2-2 0,-7-1-1243 0</inkml:trace>
  <inkml:trace contextRef="#ctx0" brushRef="#br0" timeOffset="12856.86">4910 6675 230 0,'0'0'20'0,"0"0"-20"15,0 0 0-15,0 0 0 0,-3 3 240 0,3-3 44 16,-6 0 9-16,3 0 2 0,-9 0-111 0,6 0-23 16,3 3-4-16,3-3-1 0,0 0-36 0,-8 0-7 0,2 0-1 0,0 0-1 15,6 0-39-15,0 0-8 16,0 0-2-16,0 0 0 0,-3 0-17 0,3 0-3 15,0 0-1-15,0 0 0 0,0 0-8 0,0 0-1 0,0 0-1 0,0 0 0 16,0 0-10-16,0 0-1 0,6-6-1 0,3 1 0 16,-1 3-6-16,1-6-1 0,3 0 0 0,-3 2 0 15,6-2-3-15,0 3-1 0,0 0 0 0,0 2 0 16,-3-2-8-16,3 2 8 0,-1 3-8 0,-2 0 8 16,0 0-8-16,0 0 0 0,0 3 0 0,-3 0 0 15,0 2 0-15,-3 0 0 0,3 0 0 0,-3 3 8 16,0 0-8-16,0 0 0 0,-3 3 0 0,0-1 8 15,0 1-8-15,-3 2 0 0,0 0 0 0,0 1 0 16,-3 2 8-16,3-3-8 0,-3 0 8 0,-3 3-8 0,3-3 0 16,-6-2 8-16,0 2-8 0,6 0 0 0,-9-2 0 0,3-1 8 15,3 4-8-15,-3-4 0 16,-3-2 14-16,0 0-2 0,-3 0-1 0,4 0 0 0,-4 2-11 0,3-4 0 16,-3-1 0-16,0 3 0 0,6-3-10 0,0 1-1 15,-3-4 0-15,3 3 0 0,-3-2 11 0,3 0 0 16,1-1 8-16,-4 1-8 15,6 0-15-15,-3-3-7 0,0 2-2 0,3-2 0 0,0 0 16 0,6 0 8 16,0 0-10-16,0 0 10 0,0 0 0 0,0 0-9 16,0 0 9-16,0 0 0 0,0 0-8 0,0 0 8 15,0 0-8-15,0 0 8 0,6 6 0 0,0-1 0 16,0 3 0 0,6 0 0-16,0 0 13 0,2 2-1 0,-5 4-1 0,3-1 0 0,0 3 1 0,6 0 1 15,-3-1 0-15,6 4 0 0,-3-1 3 0,2-2 0 16,-2 3 0-16,0-3 0 0,0 0-16 0,0-3-8 0,-6-3 8 0,3 1-13 15,-3-6 13-15,0 3 0 16,-4-5 0-16,-2 0 0 0,6-1-20 0,-9 1 0 0,-3-3-1 0,0 0 0 31,0 0-138-31,6-5-27 0,-3-1-6 0</inkml:trace>
  <inkml:trace contextRef="#ctx0" brushRef="#br0" timeOffset="13269.9">4815 6699 1328 0,'0'0'59'0,"0"0"12"0,0 0-57 15,0 0-14-15,0 0 0 0,0 0 0 0,0 0 104 0,0 0 19 16,0 0 3-16,-3 8 1 0,0 3-32 0,0-3-7 16,0 5 0-16,3 3-1 0,-3 0-15 0,3 5-4 15,0 0 0-15,0 3 0 0,-3 5-12 0,3 0-2 16,0 3-1-16,0 0 0 0,-6-1-1 0,6 4-1 16,-3-4 0-16,0 6 0 0,3 3-23 0,-3 0-4 15,0-3 0-15,0 5-1 0,3-5-23 0,0-2 0 16,-6-1 0-16,3-5 8 0,3 0-8 0,-3-8 11 15,0 1-11-15,3-4 12 0,0-2-12 0,0-3 0 16,-3-5 0-16,3 0 0 0,0-8 12 0,0 0 0 0,0 0 0 0,0 0 0 31,0 0-86-31,6-8-17 0,0 0-3 0,0 0-1086 0</inkml:trace>
  <inkml:trace contextRef="#ctx0" brushRef="#br0" timeOffset="14096.13">8298 7869 691 0,'20'2'30'0,"-11"1"7"0,6 2-29 0,6-2-8 0,3 2 0 0,6 1 0 16,2-1 348-16,1 0 69 16,3 0 14-16,0 3 2 0,2 0-243 0,-2 0-49 0,0 0-9 0,-4 3-3 15,4-3-96-15,-6 2-19 0,0-2-4 0,-1 3-1 16,4-3-9-16,-3-3 0 0,0 0 0 0,-4 1 0 15,-2-1-190-15,-3 0-37 0,0 0-7 0,-3-2-2 16</inkml:trace>
  <inkml:trace contextRef="#ctx0" brushRef="#br0" timeOffset="14247.13">8658 8221 2286 0,'-39'18'101'0,"27"-10"21"0,0 3-98 0,0-1-24 15,3 1 0-15,0-1 0 0,3-2 108 0,3 3 16 16,3-3 3-16,6-3 1 0,0 3-86 0,6-5-17 15,9 2-3-15,6-2-1 0,3-1-21 0,2-2 0 16,1-2 0-16,9-1 8 16,0-2-44-16,-1-1-9 0,7 1-2 0,2-3-1162 15</inkml:trace>
  <inkml:trace contextRef="#ctx0" brushRef="#br0" timeOffset="14509.88">10408 7419 2804 0,'0'0'62'0,"0"0"13"0,12 5 2 0,6 3 1 0,0 0-62 0,-1 0-16 0,7 3 0 0,0-3 0 15,3-1 41-15,0-1 6 0,2 2 1 0,7 0 0 16,-3 0-31-16,3-3-5 0,-4 0-2 0,4 0 0 16,3 1-10-16,-4-4-14 0,-2 4 3 0,3-1 1 31,-3 0-91-31,-4-2-19 0,-5 0-3 0,0-1-685 0,-6-2-136 0</inkml:trace>
  <inkml:trace contextRef="#ctx0" brushRef="#br0" timeOffset="14756.35">10673 7604 2286 0,'-15'16'101'0,"9"-3"21"0,-3 3-98 0,3 5-24 15,0 3 0-15,-3 3 0 0,0 2 108 0,0 2 16 16,-3 1 3-16,4 3 1 0,-4-4-52 0,3 4-9 16,-3 2-3-16,3 2 0 0,3 1-22 0,0 0-5 15,3-1-1-15,-3 1 0 0,3-3-14 0,6 0-3 16,0-2-1-16,3-4 0 0,0-1-18 0,3-7 10 15,3 1-10-15,0-5 8 0,3-3-8 0,-1-1 10 16,7-4-10-16,0-3 10 0,0-3-20 0,3-2-4 16,0-3-1-16,-1-3 0 15,4 1-133-15,-3-6-26 0,3 0-6 0,-3 0 0 0</inkml:trace>
  <inkml:trace contextRef="#ctx0" brushRef="#br0" timeOffset="14892.95">10408 8117 864 0,'-6'3'76'0,"-3"0"-60"0,0-1-16 0,3 4 0 16,6-6 327-16,0 0 62 0,0 0 13 0,0 0 2 15,15 0-288-15,6 0-59 0,6-3-11 0,2 3-2 16,4-3-44-16,3 3 0 0,6-2 0 0,-1-1-733 16,7-2-143-16</inkml:trace>
  <inkml:trace contextRef="#ctx0" brushRef="#br0" timeOffset="15133.08">12304 7975 2818 0,'-9'7'62'0,"-3"7"13"0,-3 4 2 0,-3 1 3 0,4 2-64 0,-4 5-16 16,-3 1 0-16,-3 5 0 0,-3 2 64 0,3-2 11 15,1 2 1-15,2-2 1 0,3-3-35 0,-3 0-7 16,3 0-2-16,0-2 0 0,3-1-25 0,-2-2-8 16,2 0 0-16,-3-3 0 15,3-3-46-15,0 4-16 0,3-4-3 0,3-5-1 16,-3-2-91-16,3-3-19 0,1-3-3 0,-1-2-967 16</inkml:trace>
  <inkml:trace contextRef="#ctx0" brushRef="#br0" timeOffset="15343.65">11977 7982 2343 0,'0'0'104'0,"6"3"21"15,5 2-100-15,-2-2-25 0,0 5 0 0,3 0 0 16,3 0 121-16,0 2 19 0,0 6 4 0,0 3 1 16,3-1-68-16,-1 1-13 0,1 2-4 0,0 0 0 15,-6 0-20-15,3 1-4 0,0-1 0 0,0 3-1 16,0-1-35-16,-1-1 0 0,4-4 0 0,-3 1 0 0,-3-1 0 0,3-5 0 15,-6 6 0-15,0-6 0 16,-3-2-44-16,0-3-8 0,-3 0-3 0,-3-8 0 16,0 0-149-16,0 0-29 0,0 0-7 0</inkml:trace>
  <inkml:trace contextRef="#ctx0" brushRef="#br0" timeOffset="15558.58">11667 7829 2833 0,'-12'11'62'0,"-3"-1"13"0,-3 6 2 0,0 3 3 0,4 4-64 0,-1 1-16 15,3 5 0-15,0 6 0 0,3 2 80 0,0 2 12 16,3 4 2-16,0 2 1 0,3-3-57 0,3-2-11 0,0-1-3 0,3-1 0 16,0 1-24-16,3-4 0 0,0-1 8 0,0-2-8 31,3-1-41-31,0-1-11 0,0-4-1 0,3-2-1 15,0-6-123-15,2-4-25 0,4-1-5 0,-6-8-1 0</inkml:trace>
  <inkml:trace contextRef="#ctx0" brushRef="#br0" timeOffset="15791.32">12625 7972 2606 0,'9'24'116'0,"-3"-11"23"0,0 5-111 15,-3 4-28-15,0 1 0 0,3 7 0 0,-6-1 108 16,3 2 17-16,-3 4 3 0,-3-1 1 0,3 3-73 0,0-5-14 16,-3 2-3-16,-3-2-1 0,0 0-26 0,0 0-4 15,-3-3-8-15,3 2 11 0,-2-4-11 0,-4-1 0 16,0 1 0-16,-3-1 0 16,0-5-36-16,0 1-4 0,3-4 0 0,-3-5 0 15,3 1-160-15,0-4-32 0,-2-4-6 0,-1-4-2 0</inkml:trace>
  <inkml:trace contextRef="#ctx0" brushRef="#br0" timeOffset="16314.84">11887 8027 2026 0,'0'0'44'0,"0"0"10"0,3-5 2 0,0-3 1 15,0 3-45-15,0 0-12 0,-3 5 0 0,6-6 0 0,-3 1 111 0,-3 5 20 16,6-5 4-16,-6 5 1 0,0 0-50 0,0 0-10 16,0 0-1-16,0 0-1 0,0 0-13 0,0 0-2 15,6 0-1-15,0 2 0 0,0-2-7 0,0 6-2 16,0-4 0-16,0 4 0 0,0-1-33 0,3 0-6 16,-3 1-2-16,6 1 0 0,-4 1 13 0,4 0 3 15,3 3 0-15,0-3 0 0,0 5-3 0,3-2 0 16,0 2 0-16,0 0 0 0,2 0-7 0,-2 1-2 15,0 1 0-15,-6 4 0 0,0-3-4 0,-3 0 0 16,0 2-8-16,0-2 12 0,0 0-12 0,3 0 0 16,-6-3 8-16,-1 3-8 0,1-5 0 0,0-1 0 15,0 1 0-15,-3-3 0 0,0 0-10 0,0-6-5 16,-3-2-1-16,0 0 0 16,0 0-47-16,0 0-9 0,0 0-3 0,0 0 0 15,0 0-77-15,3-2-16 0,0-6-4 0,-3 2-645 16,3-2-130-16</inkml:trace>
  <inkml:trace contextRef="#ctx0" brushRef="#br0" timeOffset="16490.95">12241 8099 403 0,'-11'3'17'16,"5"2"5"-16,6-5-22 0,0 5 0 0,-6 3 0 0,-3 0 0 16,0 0 483-16,0 5 92 0,0 3 18 0,-6 5 4 15,0-2-381-15,0 2-76 0,3 3-15 0,-2 0-3 16,-1-3-51-16,0 3-11 0,0-3-1 0,0 0-1 15,0-3-38-15,0 4-8 0,0-4-2 0,3 1 0 16,-2-1-10-16,2 1 0 0,0-4-12 0,0 4 12 31,-3-3-196-31,6 2-31 0</inkml:trace>
  <inkml:trace contextRef="#ctx0" brushRef="#br0" timeOffset="17260.14">3845 9006 2509 0,'0'0'55'0,"0"0"11"0,3-2 2 0,8-1 4 0,4 3-58 0,-6 0-14 15,9 0 0-15,6 0 0 0,-3 3 78 0,0 2 13 16,-4 6 2-16,4 5 1 0,0-1-46 0,6 4-10 16,-3 5-2-16,0 2 0 0,-4 1-23 0,-2 2-5 0,-3 0 0 0,0 5-8 15,-3 1 20-15,-6-1-4 0,-3 3 0 0,0 3 0 16,-6-3-4-16,-3 3 0 0,-3-3-1 0,-3-3 0 15,-3-5 6-15,0 0 2 0,0-5 0 0,-11-3 0 16,2-2-29-16,3-6-6 0,0 0 0 0,-3-2-1 16,1-6 4-16,-1-2 1 0,0-3 0 0,3 0 0 15,-3-8-5-15,3 2-1 0,4-4 0 0,-4-3 0 16,3-1 6-16,3-4 2 0,0-1 0 0,9-2 0 16,-3 0 10-16,0 0 0 0,6 0 8 0,3 2-8 15,3-2 0-15,6 2-8 0,0 4 0 0,0 1 0 16,6 1 8-16,3 3-13 0,0-1 5 0,3 3 8 15,5 5 0-15,-2 1 0 16,6-1 0-16,6 0 0 0,-1 6 0 0,1-3 0 0,3 3 10 0,-1-3-880 16,-2 0-176-16</inkml:trace>
  <inkml:trace contextRef="#ctx0" brushRef="#br0" timeOffset="17459.15">4598 8866 2797 0,'0'0'61'0,"0"0"13"0,12 5 2 0,2-2 4 0,-5 0-64 0,12 2-16 16,0 0 0-16,3 1 0 0,3-4 54 0,-1 6 8 16,4-2 2-16,6-1 0 0,-3 3-34 0,-1 0-6 0,1 0-2 0,3 0 0 15,-6 0-22-15,2-1-20 16,-5 7 4-16,0-1 1 15,-3-5-48-15,-3 2-9 0,-4 4-3 0,4-4 0 16,-12 1-98-16,3-3-20 0,-3-6-4 0,-3 4-842 0</inkml:trace>
  <inkml:trace contextRef="#ctx0" brushRef="#br0" timeOffset="17661.16">4928 9099 1911 0,'-18'24'84'0,"9"-11"19"15,-3 0-83-15,0 6-20 0,-2 2 0 0,2 0 0 16,-3 0 138-16,0 6 23 0,3 2 5 0,3 0 1 15,0 3-59-15,3 2-12 0,3 3-3 0,3 0 0 0,0 3-33 0,3 0-6 16,3-3-2-16,0-3 0 16,3-5-10-16,0 0-2 0,3-2-1 0,3-1 0 0,0-5-31 0,5-2-8 15,-11-3 0-15,12-3 0 16,0-2 0-16,0-4 0 0,0-1 0 0,0-1 0 16,-1-2-149-16,1-6-35 0,0 0-6 0,0-5-2 0</inkml:trace>
  <inkml:trace contextRef="#ctx0" brushRef="#br0" timeOffset="17837.51">4761 9366 2073 0,'0'0'184'0,"0"0"-147"16,0 0-29-16,0 0-8 0,0 0 124 0,15 3 23 15,-9 0 5-15,9-1 0 0,0 3-64 0,6-2-14 0,3 2-2 0,2 1-1 16,-2-4-43-16,6 4-8 0,6-1-1 15,-4 3-1 1,1 0-97-16,-3 0-19 0,3 0-4 0,-9 0-1104 16</inkml:trace>
  <inkml:trace contextRef="#ctx0" brushRef="#br0" timeOffset="18624.96">5425 9424 1785 0,'3'6'159'0,"0"-4"-127"15,3 6-32-15,0 0 0 0,0 6 156 0,0-4 26 16,-6 6 5-16,0 0 1 0,0 5-33 0,-6 3-7 15,3 0 0-15,-3-1-1 0,-3 4-83 0,-3-1-17 0,0-2-3 0,0 3-1 16,-2-4-31-16,8 1-12 0,-3-3 8 0,3-2-8 31,0-3-52-31,0-3-15 0,3-2-3 0,-3-6-1 16,6-5-170-16,0 0-35 0,-12-11-6 0,6-7-2 0</inkml:trace>
  <inkml:trace contextRef="#ctx0" brushRef="#br0" timeOffset="18795.36">5303 9247 1094 0,'0'0'97'0,"0"0"-77"0,0 0-20 0,6 5 0 16,3-2 313-16,0 5 59 0,0 3 12 0,3 2 3 15,3 3-207-15,0 2-42 0,-1 6-8 0,4 0-2 0,-3 2-68 0,3 1-13 32,0-6-3-32,3 8-1 0,-3 0-19 0,-4 0-3 0,1 3-1 0,0-3 0 0,0 0-20 0,-3-2 0 15,0-1 0-15,0-2-12 16,0 0-126-16,-3 0-26 0,3-3-4 0</inkml:trace>
  <inkml:trace contextRef="#ctx0" brushRef="#br0" timeOffset="19192.9">4220 10004 1958 0,'0'0'174'16,"0"0"-139"-16,0 0-35 0,9-3 0 15,2-2 126-15,4 0 18 0,0-1 4 0,6 4 1 16,3-4-37-16,12 1-8 0,-4 5-2 0,13-2 0 16,6 2-39-16,-1-3-8 0,10 0-2 0,-1 3 0 0,4 0-5 0,2 3 0 15,1 0-1-15,8 2 0 0,-8 0-25 0,2 0-5 16,-5 3-1-16,8 0 0 0,-2 0-16 0,-10 0 0 16,4 0 0-16,-4 0 0 15,-8 0-40-15,-4 0-6 0,-2-3-1 0,-6 3 0 16,-10-3-93-16,-2 1-20 0,-3-1-3 0,-9 0-1052 15</inkml:trace>
  <inkml:trace contextRef="#ctx0" brushRef="#br0" timeOffset="19648.12">4574 10364 2412 0,'-6'0'107'0,"6"0"21"0,0 0-102 0,0 0-26 0,0 0 0 0,0 0 0 16,12 5 92-16,3 3 14 0,-6 0 2 0,3 2 1 15,-1 4-49-15,1 4-9 0,0-2-3 0,0 5 0 16,0 0-16-16,-3-2-4 0,3-1-1 0,-6 4 0 15,3-1-15-15,-6 0-2 0,3-2-1 0,0 4 0 16,-6-4 8-16,0 2 2 0,0 0 0 0,-6-2 0 16,0-1-19-16,-3-2-11 0,0 3 2 0,-6-1 0 15,0-5-1-15,0 1 0 0,-6-6 0 0,1 2 0 16,-1-2-14-16,0-5-4 0,-3-1 0 0,3-2 0 16,0-2 10-16,4 2 2 0,5-6 0 0,-9 1 0 0,12-3 16 15,-3 0 0-15,6 0 0 0,3 0 0 16,-6-2 0-16,9 2 0 0,3 0 0 0,6 0 0 0,-3 3 0 15,6-3 0-15,-3 2 8 0,12 1-8 0,-6 3 17 0,5-1-2 16,1-2-1-16,3 2 0 0,3 0-14 0,0 1 11 16,-1 2-11-16,4-3 10 15,-3 0-52-15,3 1-10 0,-1-1-3 0,1 0-811 16,-3 1-162-16</inkml:trace>
  <inkml:trace contextRef="#ctx0" brushRef="#br0" timeOffset="20058.39">5381 10663 864 0,'-3'8'76'0,"0"0"-60"16,-3 0-16-16,0 2 0 0,-3 1 415 0,0 2 80 16,0 3 16-16,0 0 3 0,-3 0-350 0,6-1-71 15,0 1-13-15,-6 3-4 0,3-3-47 0,3 0-9 16,0-1-3-16,0-1 0 0,3-1-17 0,-3 0-11 16,4-2 2-16,2-3 0 31,-6 0-140-31,3-3-28 0,3-5-6 0,0 0-975 0</inkml:trace>
  <inkml:trace contextRef="#ctx0" brushRef="#br0" timeOffset="20294.96">5288 10515 2293 0,'0'0'101'0,"6"-3"22"0,3 0-99 0,3 3-24 0,0-2 0 0,-3 4 0 15,0 1 125-15,0 2 20 0,0 3 4 0,6 3 1 16,-1 5-66-16,4-1-12 0,0 4-4 0,-3 2 0 15,3 3-18-15,0 0-4 16,0 2-1-16,-4 3 0 0,1-2-24 0,0 5-5 0,0-1 0 0,0 1-1 16,0-3-3-16,-3 0 0 0,-3-2 0 0,3-1 0 15,-3-5-26-15,-3 1-6 0,-1-4 0 0,1-5-1 16,0 0-24-16,-3-5-5 0,-3 0-1 0,0-8 0 16,0 0-188-16,0 0-37 0,0 0-8 0,0 0-2 0</inkml:trace>
  <inkml:trace contextRef="#ctx0" brushRef="#br0" timeOffset="20716.32">5217 9202 1987 0,'-6'8'88'0,"3"-3"18"0,0 6-85 0,0 0-21 0,3-1 0 0,-9 6 0 15,6 0 122-15,-3 2 20 0,0 4 4 0,0 4 1 16,0 1-50-16,3 2-9 0,-3 2-3 0,0 4 0 0,0-3-50 0,0 2-11 16,0 0-1-16,3-2-1 0,-2 0-8 0,2-6-2 15,3 1 0-15,0-3 0 16,0-3-161-16,3-3-33 0,-1-5-6 0,4 1-931 15</inkml:trace>
  <inkml:trace contextRef="#ctx0" brushRef="#br0" timeOffset="20862.18">5645 9379 691 0,'21'6'61'0,"-9"-4"-49"15,-3 6-12-15,3 3 0 0,0 2 421 0,0 3 82 16,-3 5 16-16,-3 6 3 0,0-1-315 0,0 3-63 15,-3 3-13-15,0 5-3 0,-3-3-68 0,0 1-13 16,0-6-3-16,-3 5-1 0,-3-2-30 0,3 0-5 16,0-3-8-16,0 3 11 0,0-3-20 0,0 0-4 15,0-3-1-15,3-2-929 0,0 0-185 0</inkml:trace>
  <inkml:trace contextRef="#ctx0" brushRef="#br0" timeOffset="21136.87">6259 10171 3175 0,'0'0'70'0,"0"0"14"0,6 0 4 0,8 0 0 0,4 0-70 0,3-3-18 0,0 3 0 0,3 0 0 0,-3 0 59 0,2 0 8 16,-5 0 1-16,0 0 1 0,0 3-45 0,0-3-10 16,3 2-2-16,0 1 0 0,-4-3-12 0,4 3 0 15,-3-1 0-15,3 1 0 16,0-1-62-16,-3 1-12 0,-1 2-2 0,-2 1-1 16,0-4-112-16,-3 4-23 0,0-1-4 0</inkml:trace>
  <inkml:trace contextRef="#ctx0" brushRef="#br0" timeOffset="21302.44">6306 10462 288 0,'0'5'25'0,"3"0"-25"0,0 1 0 0,6-1 0 15,0 0 475-15,6 0 89 0,-3 1 19 0,3-4 3 16,3 1-400-16,-1-3-80 0,4 0-16 0,3 0-3 16,0 0-62-16,0-3-12 0,5 1-2 0,1-1-1 31,3-2-39-31,0 2-8 0,2-5-2 0,1 3 0 15,-3 0-190-15,3 2-39 0,2-2-7 0</inkml:trace>
  <inkml:trace contextRef="#ctx0" brushRef="#br0" timeOffset="21594.57">7178 10467 2379 0,'24'26'105'0,"-18"-12"23"15,-9 4-103-15,3 3-25 0,6 0 0 0,3 6 0 16,0-3 86-16,-3 0 12 0,0-1 2 0,0 1 1 15,3-3-30-15,0 1-7 0,0-4 0 0,8 1-1 0,1-6-31 0,3-3-7 16,-3 1-1-16,0-6 0 0,-3-5 13 0,3 0 3 16,2-5 0-16,-2-3 0 0,-6-5-25 0,6-3-5 15,6 0-1-15,-3-2 0 0,-3-1-9 0,-7-2 12 16,1 0-12-16,3-3 12 0,-3 3-12 0,-6-3 0 16,-9 0 0-16,3-2 8 0,0 2-8 0,-6-3 0 15,-9-2 9-15,-6 0-9 0,7 5 0 0,-7 0 9 16,0 6-9-16,-3-1 0 0,-9 6 0 0,7 3 0 15,2 2 0-15,-9 5-9 16,-6 6-51-16,10 2-9 0,8 6-3 0,-3 2 0 16,3 3-92-16,0 0-18 0,0 5-4 0</inkml:trace>
  <inkml:trace contextRef="#ctx0" brushRef="#br0" timeOffset="27405.54">2279 12060 576 0,'0'-3'51'0,"-3"-2"-41"0,-3-3-10 0,6 0 0 16,0 0 412-16,3-3 81 0,0 1 16 0,0-1 3 15,3 1-323-15,3 2-65 0,-3 0-12 0,9 0-4 16,-6 0-41-16,2 3-9 0,10-1-2 0,-6 4 0 16,9 2-22-16,-3 2-5 0,0 4-1 0,0 2 0 15,8 2-11-15,-8 6-2 0,9 0-1 0,-6 5 0 0,-3 5-14 0,5 1 11 16,-5 2-11-16,-3 5 10 0,3-2-10 0,-6 3 8 15,0-1-8-15,-3 0 8 0,-4-2-8 0,-8 0 0 16,3 0 9-16,-3-1-9 0,-3-4 8 0,-2 2-8 16,-4 0 8-16,3-2-8 0,-9-6 0 0,3 2 8 15,0-4-8-15,0 0 0 0,-6-6 0 0,0 0 0 16,3-2 0-16,-8-6 0 0,8 3 0 0,-6-6-13 16,0 1 1-16,0-3 1 0,6-5-5 0,-6 0-2 15,7-3 0-15,-4 0 0 0,6-3 1 0,-9-2 0 16,12-3 0-16,-9 0 0 0,6 0 3 0,0-2 1 15,-2-3 0-15,5-1 0 0,3 1 4 0,-3 0 1 16,3 0 0-16,3 0 0 0,3 2 8 0,3 1-10 16,3 2 10-16,3 0-10 0,-6 3 10 0,6-1 0 15,2 6-9-15,1 3 9 0,3 0 0 0,0 2-9 16,0 3 9-16,6 6 0 0,-6-6-12 0,3 2 4 0,2 3 8 0,7 3-13 31,-6-2-83-31,3-4-16 0,3 1-3 0,2 0-681 0,-2-1-137 0</inkml:trace>
  <inkml:trace contextRef="#ctx0" brushRef="#br0" timeOffset="27677.55">3190 11697 2718 0,'6'0'60'0,"6"0"12"0,2 0 2 0,4 0 2 0,3 0-60 0,0 3-16 15,3-3 0-15,0 5 0 0,2 0 60 0,1 1 8 16,-3-4 3-16,9 4 0 0,-3 2-55 0,-7-3-16 16,4 6 8-16,-3-4-8 0,-3 1 0 0,6-2-12 15,-4-1 2-15,4 0 0 16,-12 3-89-16,3-5-17 0,3-1-4 0,-3 6-681 15,-9-5-136-15</inkml:trace>
  <inkml:trace contextRef="#ctx0" brushRef="#br0" timeOffset="28000.37">3270 11906 2826 0,'-3'11'62'0,"3"2"13"0,0 3 2 0,0 2 3 0,-6 4-64 0,6 4-16 0,0 1 0 0,0 2 0 16,-6 2 56-16,6 4 8 0,-3-1 1 0,0 3 1 15,0-2-23-15,3 2-5 0,0-3-1 0,-6 3 0 16,6-2-13-16,-3-1-2 16,3-2-1-16,3 2 0 0,-3-5-10 0,0 3-3 0,6-6 0 0,-6 1 0 15,3-3-8-15,3-3 10 0,0-3-10 0,3 1 10 16,-3-3-10-16,0 2 8 15,3-5-8-15,3 1 8 0,3-6-8 0,-6 0 0 0,6-3 0 0,-1 0 8 16,4-5-8-16,0 0 0 0,3 0 0 0,0-2 0 16,3-1 0-16,-4-2 0 0,-5-1 0 0,6 1 0 15,-3 0-49-15,3-3-12 0,0-3-3 0,-3 1 0 16,2 2-114-16,-8-3-23 0,6-2-5 0</inkml:trace>
  <inkml:trace contextRef="#ctx0" brushRef="#br0" timeOffset="28232.47">3196 12245 1440 0,'0'0'64'0,"0"0"12"0,0 0-60 0,0 0-16 16,0 0 0-16,9 0 0 0,3 0 311 0,2 0 59 15,1 0 12-15,6 3 2 0,-6-1-254 0,6 4-51 0,3-6-11 0,2 5-1 16,4-3-26-16,0-2-5 0,6 0 0 0,-4 0-1 15,1 0-16-15,3 3-3 0,-3-3-1 0,5 3 0 32,-5-3-36-32,0 2-7 0,3 1-2 0,-4-3 0 15,1 3-151-15,3-3-31 0,-9 5-5 0</inkml:trace>
  <inkml:trace contextRef="#ctx0" brushRef="#br0" timeOffset="28631.38">1850 13142 1612 0,'0'0'144'0,"0"0"-116"15,3 5-28-15,6-2 0 0,0-3 184 0,3 0 32 16,0 2 5-16,6-4 2 0,3-3-83 0,-1 2-17 16,7 3-3-16,6-3-1 0,6 3-44 0,2 3-9 0,7-3-2 0,9 5 0 15,-1-2-43-15,4 2-9 16,-4 0-1-16,19 3-1 0,-13 0 43 0,10 5 9 16,2-2 2-16,12 0 0 0,-14-1-64 0,2-2-18 15,12 3-1-15,7-3 0 0,-19-3 19 0,7 3 0 16,-4-5 0-16,6-1 0 0,-8-2 0 0,-7 3 0 0,1-6 0 0,-10 3-10 15,-2-2-10-15,-7-1-1 0,-5 0-1 16,3 3 0 0,-13-2-75-16,-2-1-15 0,-6 0-4 0,-6 1-758 15,-6 2-152-15</inkml:trace>
  <inkml:trace contextRef="#ctx0" brushRef="#br0" timeOffset="29101.27">2127 13581 403 0,'0'0'17'0,"9"-3"5"0,3-2-22 0,6 2 0 16,0 1 0-16,3-1 0 0,8-2 489 0,1 5 94 16,3 5 18-16,5 3 4 0,-5-3-440 0,6 6-88 15,0 0-17-15,5 4-4 0,-8 1-21 0,6 6-4 16,-1-4-1-16,-2 8 0 0,3-2-1 0,-7 5 0 15,-5 1 0-15,6 1 0 0,-15 4-15 0,0-4-3 32,-4 4-1-32,-2-1 0 0,-3-2-1 0,-3 0 0 0,-3-3 0 0,-6 0 0 0,0-5-9 0,-9 0 10 15,0-3-10-15,0-3 10 16,-6 1-10-16,1-6-17 0,-7 0 4 0,0 0 1 16,-3-7-14-16,-3 2-2 0,-2-8-1 0,-1 0 0 15,0 0 2-15,6-8 1 0,-6 2 0 0,10-2 0 16,-7-5 14-16,3 0 4 0,3-5 0 0,0-1 0 0,0 0 0 0,1-2 0 15,2-5 0-15,6 2 0 0,-6 3 8 0,9 0 11 0,0 2-3 0,3 1 0 16,6-1 4-16,0 3 0 0,3 3 0 16,6 0 0-16,0 5 5 0,3 0 2 0,0 3 0 0,6 2 0 15,3 0 1-15,-4 3 1 0,10 3 0 0,0 2 0 16,3 3-9-16,-1 0-1 16,4 0-1-16,6 3 0 0,-6-3-10 0,5 0 0 0,-8-1 0 0,3 4 8 15,0-3-8-15,-4 0-16 16,1-3 4-16,6 1 1 0,-12-1-128 0,5-3-25 0,4-2-6 0</inkml:trace>
  <inkml:trace contextRef="#ctx0" brushRef="#br0" timeOffset="30269.34">3327 13748 1958 0,'0'0'43'0,"0"0"9"0,-3 2 1 0,0-2 3 16,3 0-45-16,0 0-11 0,0 0 0 0,0 0 0 0,-3 0 133 0,3 0 25 15,0 0 5-15,0 0 1 0,0 0-58 0,0 0-11 16,0 0-3-16,0 0 0 0,-6 6-22 0,6 2-5 0,-3 2-1 0,0 1 0 15,3-1-51-15,0 4-13 16,-3 4 0-16,3 6 0 0,-3 2 54 0,0 4 8 0,3 1 2 0,-6 6 0 16,6-2-64-16,-3 2 0 15,3-3-14-15,-9 3 2 0,6-2 12 16,0-4 0-16,-3 1 0 0,6-3 8 0,-9-2-8 0,6-4 0 16,0-1 0-16,0-1 8 0,0 0-8 0,3-5 0 15,0-3 0-15,0-5 0 0,0-3 0 0,0-5-10 0,0 0 10 0,0 0-13 16,0-8-4-16,0-5-1 0,0-3 0 0,0-2 0 15,0-3-1-15,0-1 0 0,0-4 0 0,3-1 0 16,0-2-1-16,0-2 0 0,0-1 0 0,0-3 0 16,3-2 12-16,-3-2 8 0,3-1-12 0,0 0 12 15,3 3-8-15,3 3 8 0,3 2 0 0,-3 3 0 0,6 3 0 0,-4 4 0 16,1 4 0-16,6 2 0 0,0 5 12 0,0 6-1 16,-3 0 0-16,2 5 0 0,7 3-11 0,-6 4 0 15,-6 1 0-15,0 6 0 0,0-1 0 0,0 3 0 31,0 2 0-31,5 1 0 0,-11-1 17 0,3 1 2 0,0 2 0 0,-3 3 0 0,0-3-19 0,-3-3 8 16,-3 1-8-16,0 0 0 0,-3-4 8 0,-3 4-8 16,3-6 0-16,0 0 0 15,-3-2 0-15,-3 0 0 0,0-6-10 0,-3 3 10 0,3-3-21 0,-3-2 3 16,-6-1 1-16,3-2 0 0,0-2 5 0,4-1 2 16,-1 0 0-16,0-2 0 0,-3 0 10 0,0-3-13 15,0 3 5 1,0-3 8-16,3 0-8 0,0 0 8 0,-3 0 0 0,3 0 0 0,0 0 0 0,1 0 0 15,-1 3 8-15,3-1-8 0,3 1 15 0,0 3-3 16,0-4 0-16,3 4 0 0,0 2 4 0,0 0 1 16,0 0 0-16,0 0 0 0,0 0-1 0,6 5-1 0,3 5 0 0,3 1 0 15,2 0-3-15,-2 2-1 16,6 0 0-16,-3 3 0 0,0 2 2 0,6 4 1 0,0-1 0 0,2 3 0 16,4 2-3-16,-3 3-1 15,3-2 0-15,-3 4 0 0,2 1 1 0,-2 0 0 0,-3 2 0 0,6 1 0 16,-6-4 5-16,2 1 2 0,1 0 0 0,0 0 0 15,-3-6 0-15,0-2 0 0,-3-3 0 0,-3 0 0 16,2-2-2-16,1-3-1 0,-3-6 0 0,0 1 0 16,-3-1-15-16,0-4 0 0,-6-4 0 0,0-2 0 15,0 0 0-15,3-2 0 0,-6-1-9 0,0-7 9 16,-3-1 0-16,0-5 0 0,3-2 0 0,-3-4 10 16,0-1-162-16,0-7-32 0,0-1-6 0</inkml:trace>
  <inkml:trace contextRef="#ctx0" brushRef="#br0" timeOffset="30681.51">4630 13107 2415 0,'0'0'107'0,"0"0"22"15,0 0-103-15,0 0-26 0,6 3 0 0,3 2 0 16,0 3 108-16,3-5 17 0,0 2 3 0,6 1 1 16,-6-4-52-16,6 1-10 0,2 2-3 0,4-2 0 15,-3-1-32-15,3 1-8 0,3 0 0 0,-3 2-1 16,-1-5 14-16,1 5 3 0,0-2 1 0,3 2 0 0,-3-2-33 0,-4 2-8 16,1-2 0-16,0-1 0 15,-3 4-36-15,0-6-10 0,-3 2-2 0,-3 1 0 16,2 0-128-16,-2-1-25 0,0-2-6 0,-9 0-993 15</inkml:trace>
  <inkml:trace contextRef="#ctx0" brushRef="#br0" timeOffset="30896.52">4746 13375 2376 0,'0'0'105'0,"0"0"22"0,0 0-102 0,6 5-25 15,-3 0 0-15,3 1 0 0,3-1 112 0,3 0 16 0,-3-2 4 16,3 5 1-16,6-6-51 0,-3 4-10 16,3-1-3-16,5-2 0 0,-2 2-2 0,-6-2-1 0,6 4 0 0,-3-1 0 15,3-1-53-15,-6 0-13 0,5 1 0 0,1 2 0 16,-6-3 0-16,0 0 0 0,6 0 0 0,-9 1 0 16,3-6-225-16</inkml:trace>
  <inkml:trace contextRef="#ctx0" brushRef="#br0" timeOffset="33304.74">7208 11935 2354 0,'-15'-13'104'0,"15"8"22"0,6-3-101 16,-3 0-25-16,-6-5 0 0,3 0 0 0,9-1 122 0,-3 1 19 16,-3 0 4-16,3-3 1 0,-3 3-66 0,6-1-12 15,3 4-4-15,3-1 0 0,-3 1-31 0,2-1-6 16,10 1-2-16,3 4 0 0,-3 4-2 0,3 2-1 16,-1 2 0-16,7 4 0 0,3 4-12 0,-3 6-2 15,-1 3-8-15,1 2 12 0,3 5-12 0,-6 1 9 16,-7-1-9-16,4 6 8 0,-6-3-8 0,3 3 0 15,-6-3 0-15,0 5 0 0,-9 1 0 0,2-1 0 16,-2 0 0-16,-3 1 0 16,0-3 0-16,-6-3 0 0,-6 0-10 0,0 0 10 0,0-3-12 0,-5-2 12 15,-7-3-13-15,6 0 5 0,3-2-4 0,-3-1-1 16,-15-2 0-16,3 0 0 0,3-8-3 0,-5 0 0 16,-7 0 0-16,0-5 0 0,6 2 0 0,-2-5-1 0,-4-3 0 0,3-2 0 31,3 0 2-31,-2-1 1 0,2-4 0 0,-6-1 0 0,-3-2 14 0,10 0-11 0,8 0 11 0,3-6-10 15,0 6 10-15,3-6 0 0,0 1 0 0,3-1 0 32,3 1 12-32,6-1-3 0,3 3 0 0,6 1 0 0,6 1 2 0,3 1 0 0,0 2 0 0,0 1 0 15,-4 2 1-15,7 0 0 0,6 0 0 0,-6 5 0 16,-3 3-12-16,0 3 0 16,0-3 0-16,2 5 0 0,4-2-18 0,0 2-9 15,0 1-1-15,3-4-1 0,-1 4-226 0,-5-1-45 0</inkml:trace>
  <inkml:trace contextRef="#ctx0" brushRef="#br0" timeOffset="33541.3">8068 11652 1958 0,'0'13'87'0,"-3"-5"17"15,-9 0-83-15,7 6-21 0,7 1 0 0,-2 7 0 0,-5-1 227 0,2 5 41 16,0 1 8-16,3 4 1 0,3 1-177 0,-6 3-36 16,-3-4-8-16,3 9 0 0,6-3-29 0,-3 5-6 15,-6-2-1-15,0-3 0 16,3 0-20-16,0-5 0 0,6-3 0 0,-6 0-8 16,-3-5-87-16,6-6-17 0,6 1-3 0,-3-6-1 15,-6-2-151-15,3-1-30 0</inkml:trace>
  <inkml:trace contextRef="#ctx0" brushRef="#br0" timeOffset="33673.18">8009 12152 1882 0,'27'0'84'0,"-15"0"16"0,-1 6-80 0,4-6-20 0,-6 2 0 0,6 1 0 16,15 0 63-16,-6-3 8 0,-6 2 1 0,5 1 1 15,4-1-55-15,0 4-18 16,0-6 10-16,0 2-10 0,-4 1-137 0,1-3-33 0,6-3-6 0</inkml:trace>
  <inkml:trace contextRef="#ctx0" brushRef="#br0" timeOffset="33894.06">8652 11898 2545 0,'-3'6'56'0,"0"2"11"0,0 2 2 0,0 3 3 0,0 1-57 0,3 4-15 15,-3 1 0-15,3 2 0 0,-3 3 77 0,0 5 13 16,0 2 2-16,0 4 1 16,-3 2-74-16,3 0-19 0,0 5 0 0,3 1 0 0,-3-4 0 0,0 4 0 15,0-4 0-15,-3 1 0 16,-3-3-59-16,6 3-15 0,0-6-3 0,3 3-1 16,-6-5-155-16,3 0-31 0</inkml:trace>
  <inkml:trace contextRef="#ctx0" brushRef="#br0" timeOffset="34204.58">7068 13015 1785 0,'-3'21'159'0,"9"-13"-127"0,3-5-32 0,9-1 0 0,9 1 180 0,3 0 29 15,-1-1 7-15,13 1 0 0,9-3-104 0,-1 0-22 16,1 2-4-16,8 1-1 0,7-3-21 0,2 3-5 16,1-3-1-16,5 2 0 0,-5-2-18 0,5 0-3 15,6 3-1-15,10 0 0 0,-10-3-21 0,0 0-5 16,1 2-1-16,-1 1 0 16,-5 2-9-16,-4 1 0 0,-6-4 0 0,1 1 0 15,-9 0-31-15,-7-1 2 0,-2 1 0 0,-4 2 0 16,-8 0-121-16,-6 1-24 0,0-1-5 0,-10 3-1031 15</inkml:trace>
  <inkml:trace contextRef="#ctx0" brushRef="#br0" timeOffset="34604.75">7095 13600 2642 0,'0'0'117'0,"12"0"24"0,3 2-113 0,3-2-28 0,5 3 0 0,4 0 0 16,6-1 59-16,0 3 5 0,-1 3 2 0,1 0 0 16,6 6-2-16,0 1 0 0,-4 4 0 0,7 2 0 15,-6 3-51-15,-1 0-13 16,1 5 0-16,-3 3 0 0,-9-3 41 0,3 2 6 0,-1 4 1 0,-5-1 0 16,-6 1-27-16,-3-1-5 0,0 0 0 0,-3-4-1 15,-3-1-7-15,-6-3-8 0,-9 1 11 0,3-4-11 16,3-1 0-16,-9-4 0 0,-6-2-15 0,-3-3 5 15,6 0-21-15,-2-5-4 0,-7-2-1 0,-6-1 0 16,0-5-10-16,3 0-2 0,1 3-1 0,-1-6 0 31,-6-8 13-31,9 3 4 0,3-5 0 0,1 0 0 0,-1 0 21 0,3-3 11 0,3 0-10 0,9-3 10 0,6 1 0 0,0-1-9 16,0 4 9-16,9-1 0 16,6-3 30-16,0 3 11 0,-3 6 3 0,3-1 0 0,5 1-20 0,4 2-3 15,0 2-1-15,3 1 0 0,-3 0-20 0,2-1 0 16,7 1 0-16,-3 0 0 15,-6 5-103-15,5 0-18 0,10-5-4 0,0 2-719 16,-6 0-143-16</inkml:trace>
  <inkml:trace contextRef="#ctx0" brushRef="#br0" timeOffset="34837.6">8381 13750 3106 0,'0'6'68'0,"0"7"15"0,0 0 2 0,0 8 3 0,-3 3-71 0,3 3-17 0,-3 2 0 0,0 2 0 15,0 4 56-15,0 2 7 0,0 3 1 0,0-1 1 16,0 1-39-16,-3-3-8 0,0 0-2 0,3 0 0 16,0-3-16-16,0-4 0 15,-3-4 0-15,3 0 0 0,-3-2-12 0,6-8-7 0,-3 0-1 0,0 0 0 16,0-5-29-1,3-4-7-15,-3-1 0 0,3-6-1 0,0 0-93 0,0-8-18 0,0-8-4 0,3-3-1 16,-3-2-67-16,6-3-14 0,-3-5-2 0,3-5-598 16</inkml:trace>
  <inkml:trace contextRef="#ctx0" brushRef="#br0" timeOffset="35403.9">8696 13597 1980 0,'6'0'44'0,"6"-3"8"0,-3 6 3 0,3 0 0 0,0-3-44 0,3 2-11 16,-3 6 0-16,0 0 0 0,-3 0 123 0,3 3 22 15,-4-1 5-15,1 3 1 0,-3 3-46 0,0-2-9 16,-3-1-1-16,0 0-1 0,-3 3-20 0,0-3-4 16,-3 3-1-16,3 0 0 0,-3-3-39 0,-3 0-8 15,0 1-2-15,-3-1 0 0,4 0-9 0,-4-2-3 16,0 2 0-16,0 0 0 16,-3 0-28-16,0 3-7 0,0-5-1 0,-3 2 0 0,-3 0 28 0,3-2 0 15,0-1 0-15,-2 4 0 0,-4-4 0 0,6 1 0 16,0-3 0-16,6 0 0 0,3 0 0 0,-3 0 0 15,0-3 0-15,3 3 0 0,0-3 0 0,0 0 12 0,3 1 0 0,-3-1-1 16,1-2-11-16,5-3 0 0,0 0 0 0,0 0 0 16,0 0 0-16,0 0-16 0,8 0 4 0,-2 0 1 15,0-6 11-15,3 4 0 0,3 2 0 0,3 0 0 16,0 0 0-16,0 0 0 0,6 0 0 0,0 5 0 16,-4 0 0-16,4 0 0 0,0 3 0 0,0 0 0 15,0 3 49-15,-3 0 12 0,-1 4 3 0,4 1 0 16,-3 0-64-16,-3 0 0 0,6 0-16 0,-3 2 3 15,-6-2 13-15,3 0 0 0,-4 0 0 0,-2 0 0 16,-3-5 8-16,0-1-8 0,-3 1 0 0,0-3 0 16,-3 2 12-16,0-2-4 0,-3 0 0 0,3 0-8 15,-6-3 0-15,0 3 0 0,-6-2-15 0,3-1 5 0,1-3 2 0,-4-2 0 16,0 0 0-16,-3-2 0 0,3-1 8 0,0 3 0 16,-3 0-9-16,3-2 9 0,-3-1 12 0,3 0 6 15,-2 1 2-15,5-1 0 0,0 0-20 0,-3 1 0 16,6-1 0-16,-3 3 0 0,0-3 0 0,3 1 0 15,3-1 0-15,-3 3 0 0,6 0 0 0,0 0 0 16,0 0 0-16,0 0 0 16,0 0-48-16,0 0-12 0,6 0-4 0,3 3 0 0,0-1 52 0,0 1 12 15,3 0 0-15,0-1 0 16,-3 1-54-16,3 0-8 0,-1-1-2 0,-2-4 0 16,3-4-176-16,0 4-36 0</inkml:trace>
  <inkml:trace contextRef="#ctx0" brushRef="#br0" timeOffset="35971.61">6107 12748 1958 0,'-3'5'174'0,"-3"-5"-139"16,3 0-35-16,-3-3 0 0,3-2 248 0,-3 0 42 15,0 2 9-15,0 0 1 0,-3 1-190 0,-3 2-38 16,0 0-8-16,-3 2-2 0,-2 1-38 0,-4 2-8 31,0 3-2-31,-3 0 0 0,-3 5-14 0,-2 1 8 0,-4-1-8 0,0 3 0 0,-3 0 0 0,4 0 8 16,2 2-8-16,-3 1 0 0,3-1 0 0,4 1 8 15,-1-1-8-15,3 3 0 0,-6-2 9 0,9-1-9 0,1-2 8 0,2-3-8 16,6 1 9-16,-3-1-9 0,3-3 10 0,6 1-10 16,3 2 0-16,6-2 0 0,3 2 0 0,3-2 0 15,9 2 0-15,-3 0 0 32,5 0 0-32,4 1-10 0,0 1 10 0,3 4-8 0,0 0 8 0,-4-1-8 0,4 1 0 0,0-1 0 0,0 1 0 0,-3-1 0 31,-3 1-31-31,-4 2-5 0,1-3-2 0,0 1 0 0,0-3-88 0,-6 0-18 0,-3-3-3 0,0-3-1087 15</inkml:trace>
  <inkml:trace contextRef="#ctx0" brushRef="#br0" timeOffset="36189.3">5901 12906 1785 0,'0'0'159'0,"6"8"-127"15,3 3-32-15,0 5 0 0,3-3 249 0,0 6 44 16,6 4 9-16,-3 4 2 0,3-3-192 0,-1-1-39 16,-2 4-7-16,6-1-2 0,0 1-51 0,0 2-13 15,-3-3 0-15,9 1 0 0,-7-3 54 0,4-3 8 16,3-5 2-16,-3 0 0 16,-3-3-52-16,5-3-12 0,-2 1 0 0,-3-6 0 0,0-2 0 0,0 0-18 15,-3-6 4-15,2 0 1 0,-2-5 21 0,0 0 4 16,-3-2 0-16,0-1 1 15,0-5-165-15,-3 0-34 0,0 1-6 0,-3-7-1099 0</inkml:trace>
  <inkml:trace contextRef="#ctx0" brushRef="#br0" timeOffset="36415.04">6184 12901 1324 0,'0'21'118'0,"0"6"-94"0,0-3-24 0,0 7 0 15,0 4 328-15,0 4 60 0,0 4 13 0,0-1 3 16,0-8-272-16,0 3-53 0,3-2-11 0,0-1-3 16,-3-5-30-16,3 0-7 0,0 1 0 0,0-7-1 31,0-4-141-15,0-1-28-16,-3 1-6 0,3-6-1085 0</inkml:trace>
  <inkml:trace contextRef="#ctx0" brushRef="#br0" timeOffset="36609.05">6577 12872 2275 0,'3'24'100'0,"0"-11"22"0,-3 0-98 0,3 6-24 16,0-1 0-16,3 6 0 0,-3 3 126 0,-3 2 20 15,3 5 4-15,0 3 1 0,3-2-83 0,-3-1-16 16,-3 0-3-16,3 1-1 0,0-4-38 0,0 1-10 15,0-5 0-15,-3 2 0 16,3 0-155-16,-3-8-33 0,6-2-6 0</inkml:trace>
  <inkml:trace contextRef="#ctx0" brushRef="#br0" timeOffset="36992.99">9572 12856 1555 0,'0'45'138'0,"0"-24"-110"15,-3 6-28-15,3 4 0 0,0 1 264 0,0 3 47 16,0 2 9-16,0 5 3 0,0-2-191 0,0-1-37 15,-3 1-8-15,3-3-2 0,-3 0-58 0,0-5-12 16,3 0-3-16,0-3 0 16,0-5-74-16,0-3-15 0,0-3-3 0,3-2-1 15,0-5-167-15,-3-3-34 0</inkml:trace>
  <inkml:trace contextRef="#ctx0" brushRef="#br0" timeOffset="37208.36">9569 12909 2444 0,'-3'19'54'0,"0"-6"11"0,3 5 3 0,0 3 0 0,3 11-55 0,5-5-13 0,1-1 0 0,3 3 0 15,3 0 90-15,3 3 15 0,0 2 3 0,3-2 1 16,0-3-32-16,2-2-6 0,4-3-2 0,3-1 0 16,0-4-25-16,-1-1-6 0,-2-4-1 0,3-1 0 15,3-2-22-15,-3-6-5 0,-1-3-1 0,1 1 0 16,-3-3-18-16,-3-3-4 0,-3-4-1 0,-1-1 0 15,-2 2-94-15,-3-4-20 0,-3-4-3 0,-3 1-737 16,0-3-148-16</inkml:trace>
  <inkml:trace contextRef="#ctx0" brushRef="#br0" timeOffset="37405.5">9899 12901 1440 0,'-3'27'64'0,"0"-12"12"0,0 7-60 0,3 1-16 16,-3 9 0-16,3 3 0 0,-3-1 324 0,0 3 63 15,3 5 12-15,3 1 2 0,-3 2-270 0,0 0-55 16,0 0-10-16,-3 5-2 0,3-3-34 0,0-2-6 16,0-2-2-16,3-4 0 0,-3-1-36 0,3-7-7 15,-3 1-2-15,3-6 0 16,0 1-129-16,0-6-25 0,3-2-6 0</inkml:trace>
  <inkml:trace contextRef="#ctx0" brushRef="#br0" timeOffset="38140.19">10551 12951 691 0,'-3'8'61'0,"-3"-2"-49"0,3-1-12 0,-6-2 0 16,0-1 377-16,3 1 73 0,-6 2 14 0,0-2 4 0,3 2-232 0,0 0-45 15,-3 3-10-15,7-2-1 0,-1-1-83 16,3 0-16-16,3-5-3 0,0 8-1 0,3-3-30 0,3 3-7 16,2 0 0-16,4 0-1 0,3 0-20 0,0 3-4 15,3-1-1-15,0 1 0 0,3 2-3 0,-3 0-1 16,2 1 0-16,-2 1 0 0,3-4-10 0,0 2 0 16,-3 3 0-16,0 0 8 0,0-3-8 0,-1 3 0 15,-2 0 0-15,-3 5 0 0,0-2 0 0,-3 2 0 16,0-3-9-16,-6 6 9 0,-3-3-13 0,-3 6 4 15,-3-6 1-15,-3 5 0 0,-3 1-8 0,-3-1 0 16,-3 3-1-16,1-2 0 16,-1-3-7-16,-3 0-2 0,0-3 0 0,0 3 0 15,-3-6-14-15,4-2-2 0,-7 2-1 0,3-4 0 16,3-1-82-16,3-3-17 0,-3-2-3 0,4 0-708 16,5-2-142-16</inkml:trace>
  <inkml:trace contextRef="#ctx0" brushRef="#br0" timeOffset="43328.84">11908 13306 2534 0,'9'3'225'0,"3"-1"-180"0,3 3-36 0,0 1-9 16,6-1 67-16,-1-2 11 0,7 2 2 0,0 0 1 16,6 3-42-16,-4 0-9 0,1-3-2 0,6 3 0 15,3-2-28-15,-4 2-15 0,1-3 2 0,3 0 0 16,-6 1 13 0,-1-1 0-16,4 0 0 0,-3 0 0 0,-4 1 0 0,1-4 0 0,0-2 0 0,3 3 0 15,-9-3-54-15,2 0-8 0,-5 0-2 16,0-3-751-16,0-2-150 0</inkml:trace>
  <inkml:trace contextRef="#ctx0" brushRef="#br0" timeOffset="43610.64">12197 12848 2419 0,'0'16'107'0,"0"-16"22"0,0 0-103 0,0 11-26 16,0-3 0-16,3 5 0 0,-3-3 100 0,3 4 16 15,0 1 2-15,0 7 1 0,0-4-61 0,3 6-12 16,-3 2-2-16,0 4-1 0,6 1-17 0,-3 4-3 16,-4 4-1-16,1 1 0 0,0 0-11 0,0-1-3 0,3 4 0 0,-3-6 0 15,0 0 10-15,3 3 2 0,-3-1 0 0,0 1 0 16,0-6-20-16,0 1 8 0,-3-4-8 0,3 4 0 15,0-6 0-15,0-8 0 0,-6-2 0 0,3-3 0 32,3-9-70-32,0-1-11 0,-3-6-3 0,0 0 0 0,0 0-164 15,3-11-32-15,6-29-8 0,-3 14 0 0</inkml:trace>
  <inkml:trace contextRef="#ctx0" brushRef="#br0" timeOffset="44501.53">13831 13465 2696 0,'0'13'120'0,"0"-13"24"15,0 0-116-15,3 5-28 0,-3-5 0 0,3 8 0 16,0-3 88-16,3-2 12 0,0 0 3 0,3-1 0 15,3-2-62-15,-3 0-12 0,2 0-2 0,4-2-1 0,0-1-26 0,0 0-17 16,3 3 2-16,3-2 1 31,0-1-146-31,2 0-30 0,1 3-6 0</inkml:trace>
  <inkml:trace contextRef="#ctx0" brushRef="#br0" timeOffset="44694.41">15025 13758 2034 0,'20'6'44'0,"-11"-4"10"0,0-2 2 0,3-2 1 0,3-1-45 16,3-5-12-16,0 0 0 0,3 0 0 15,-1-2-128-15,4-1-28 0</inkml:trace>
  <inkml:trace contextRef="#ctx0" brushRef="#br0" timeOffset="44862.74">16912 13462 2300 0,'59'8'51'0,"-29"-3"10"0,9 1 3 0,5 1 0 0,-2-1-52 0,6-1-12 0,-4-2 0 0,4 5 0 15,-9 0 54-15,2 0 8 0,4-1 2 0,-3 1 0 16,-7 0-55-16,1-2-9 0,9-1 0 0,-1 0 0 15,7 3-24-15,-6-3 4 0,-4 1 0 0,-2-4 0 16,3 6-13-16,-4-5-3 0,-2-3 0 0,0 0 0 16,-3 0-60-16,-1-3-12 0,1 1-2 0</inkml:trace>
  <inkml:trace contextRef="#ctx0" brushRef="#br0" timeOffset="48213.48">7800 11369 2707 0,'-20'3'120'0,"5"-3"24"0,-12-3-115 0,0 3-29 0,0 0 0 0,4 0 0 15,-4 0 44-15,-6 0 2 0,0 0 1 0,4 0 0 16,2 0-15-16,-6 0-4 0,0 0 0 0,-2 0 0 16,2 0-28-16,-3 0 0 0,3 3 0 0,-5-1 0 15,-7 1 0-15,0 2 0 0,7 1 0 0,-1-1 0 16,-6 3 0-16,4 0 0 0,-4 0 0 0,3 2 0 16,-2 4 0-16,-4-1 0 0,0 5 0 0,4 1 0 15,2-1 8-15,0 4-8 0,7-1 0 0,-1 5 9 16,-3 1 3-16,4-1 0 0,2 3 0 0,0 6 0 15,-3-1-12-15,7 3 10 0,-1 0-10 0,3 0 10 16,-3 0-10-16,0 0 0 0,1 3 0 0,2 0-11 16,3 5 11-16,-3 0 0 0,4 2 0 0,2 1 0 15,-3-3 0-15,3 0 0 0,0 0 0 0,0 0-8 0,1 0 8 0,-1 2 0 16,3-2 0-16,0 6 0 0,-3-1 0 0,3 0 0 31,0-2 0-31,7-1 0 0,-1 1 8 0,0-3-8 0,3 3 8 0,-3-1-8 0,0-2 0 0,3 3 0 16,0-1 0-16,3 1-8 0,0-3 8 0,3-3 0 15,0 1 0-15,0 2 0 0,3-3 9 0,3 0-9 16,0 1 12-16,3-1-12 0,3 3 10 0,-3 0-10 16,6-5 8-16,-3-1-8 0,3 1 8 0,3 0-8 15,3-3 8-15,2 0-8 0,-2 0 11 0,3-3-3 16,0 3-8-16,3 0 12 0,0-2-12 0,-1-1 9 16,1-2-9-16,0 0 8 0,3-1-8 0,3-2 0 15,-1-2 9-15,1-1-9 16,3 3 0-16,0-2 9 0,2-1-9 0,1 1 0 15,0-1 0-15,-1 3 0 0,4-2 0 0,0-1 0 0,-3 1 8 0,2-3-8 0,7 2 0 0,0-2 0 16,2 2 8-16,1-4-8 0,2 1 0 0,1-4 0 16,-3 2 0-16,2-2 0 0,7-4 0 0,-1 4 0 15,4-3 16-15,-1-3-4 0,4 0-1 0,-1 0 0 16,4-2-11-16,-4 0 0 0,-2-1 0 0,8 1 0 16,7-3 0-16,-4 0 0 0,-8 0 0 0,5 0 0 15,7-3 0-15,-1 3 0 0,0-3 0 0,1 3 0 16,-1-3 0-16,1 1 0 0,-1-4 0 0,3 4 0 15,1-4 0-15,-4 3 0 0,-2-2 0 0,2 0 0 16,4-3 0-16,-1-3-11 0,0 0 11 0,-2 1-8 16,-1-1 8-16,1-2 8 0,2 2-8 0,-3-5 11 15,-2 3-11-15,-1-3 0 0,-2 0 0 0,-4 0 0 0,1 0 0 16,-4 0 0-16,4-2 0 0,-4-1 0 16,4 1 0-16,-7-4 0 0,1 1 0 0,-4-3 0 15,4 0 0-15,-4 1 8 0,4-4-8 0,-7 0 0 16,7-2 0-16,-6-3 8 0,-4 1-8 0,-2-4 0 0,2-2 0 15,-5 0 0-15,-3 0 8 0,-1 0-8 0,1-3 0 0,-6 0 0 16,-3 1 0-16,-7-1 0 0,4-3 0 0,-6 4 0 16,-3-4 0-16,-3-2 0 0,-4 0 0 0,-5-5 0 15,0 0-10-15,-6-1 10 0,0-2-8 0,-3 0 8 16,-3 0 0-16,0 0-9 0,-6-2 9 0,0-1-8 16,-2 0 8-16,-4-2-8 0,0 0 8 0,-3 0 0 15,0-1 0-15,-3 1 0 0,0 2 0 0,-2 1 0 0,2-3 8 0,0-1-8 16,0 1 10-16,-3 2-2 0,-3 1-8 0,4-1 12 15,-4 3-12-15,0 0 11 0,-6 3-11 0,4-1 10 16,-4-2-10-16,3 1 8 0,-3-1-8 0,1 0 8 16,-4 2-8-16,0 1 0 0,3 2 0 0,-2 1 0 15,2 1 0-15,-3 1 0 0,1 0 0 0,-4 0 0 16,3 0-8-16,-3 0 8 0,-2-2 0 0,-1 2 0 16,0 2 0-16,1 1 0 0,-1 2 0 0,-3 0 8 15,4 3 0-15,-4 0-8 0,0 0 12 0,-5 0-4 16,-1 2-8-16,1-2 12 0,-4 3-12 0,-3-1 12 15,4 1-4-15,2-1-8 0,-2 1 12 0,-4 0-4 16,-2-1-8-16,-1 3 10 0,7 0-10 0,-4 1 10 16,3 1-10-16,4 1 10 15,-1-3-10-15,-2 6 10 0,-4-3-10 0,1 2 0 0,-1 1 9 0,3-1-9 16,-2 1 0-16,2-1 8 0,-5 3-8 0,5 0 0 0,-2 1 0 16,-4 1 0-16,-2 4 0 0,8-1 0 15,3 1 0-15,-2-1 0 0,-4 0 0 0,4 3 0 0,2 3 0 0,0 0 0 16,-5 2 10-16,2-2-10 0,-2 2 0 0,2 3 0 15,4 0-8-15,-4 3 8 0,-9 0-8 0,7-1 8 16,5 4 0-16,-5-1 0 0,-1 3-8 0,4 0 8 16,-1 5 0-16,6-2 0 0,-2 2 0 0,-1 0-8 15,4 3 8-15,-7-3 0 0,0 6 0 0,4-4 0 16,5 1 0-16,-2 0 0 0,5 3 0 0,0 2 0 16,-2 0 0-16,2 0 0 0,0 3 0 0,4 0 0 0,-1 0 0 0,-3 2 0 15,6 1 0-15,-2-1 0 16,2 1 0-16,0 2 0 0,7 0 0 0,-4 2 0 15,3-1 0-15,0-1 0 0,-2 0 0 0,-1 3 0 16,3-1 0-16,0 1 0 0,1 2 0 0,-1 1 0 0,3 2 0 0,0 0 0 16,3 3 0-16,-2-3 0 0,2 0 0 0,3 0 0 15,0 0 0-15,0-3 0 0,0 6 0 0,4 0 0 16,-1-1 0-16,0-2 0 0,3 3 0 0,-3 0 0 16,0-1 0-16,3 1 8 0,0 0-8 0,1-3 0 15,-4 0 10-15,3 0-10 0,6-3 10 0,-6 3-10 16,0 0 8-16,0-2-8 0,9 2 0 0,-3 0 9 15,6 0-9-15,0-3 0 0,0 3 0 0,0-2 8 16,1-1-8-16,2 0 0 0,2 3 0 0,-2 1 0 16,0-1 0-16,0 0 0 0,0 0 0 0,6 2 0 15,0 1 0-15,3 0 0 0,-6-1 0 0,3-2 0 16,6 3 0-16,-3 0 0 0,3 0 0 0,3-1 0 0,0 1 0 0,3 0 0 16,-1-3 0-16,1 2 0 15,0 1 0-15,3-3 0 0,-3-3 0 0,6 3 0 16,0-2 0-16,-1 2 0 0,4 0 0 0,3 0 0 0,3 0 0 0,-1 0 0 15,-2 0 8-15,6 0-8 0,0 0 0 0,-4-2 0 16,4 2 0-16,0-6 8 0,-4 1-8 0,4 0 0 16,6 0 0-16,-3-1 8 0,-1 1-8 0,7-3 0 15,3 0 0-15,2 3 0 0,1-3 0 0,-4 0 8 16,4-5-8-16,0 0 0 0,5 0 0 0,1-3 0 16,5-3 0-16,-2 4 0 0,-4-4 0 0,1-2 0 15,2 0 0-15,4-3 0 0,8-2 0 0,-2-1 0 16,-10 1 0-16,4-1 0 0,5-2 0 0,-2 3 0 15,-4-3-8-15,4-3 8 0,2 0 0 0,4 1-9 0,-7-4 9 0,4 1 0 16,-7 0-10-16,10-3 10 0,5 0-8 0,3 0 8 16,-2-3-11-16,-4 0 11 15,3-2-13-15,4 2 5 16,-1-2 8-16,1-3-8 0,-4 3 8 0,0 0-8 0,1-3 8 0,2 0 0 0,3 0 0 0,-2-3 0 16,-1 3 0-16,1 0 0 0,-1-2 0 0,3-1 0 15,-5 1 0-15,-4-1 0 0,3-2 0 0,-5-3 0 16,2 3 0-16,-2-3 0 0,-1 0 0 0,-2-3 0 15,-1 4 0-15,-2-7 0 0,2 1 0 0,-5 0 0 16,2-3 0-16,1-2 0 0,-1 2 0 0,-2-5 0 16,-7 2 0-16,1-2 0 0,-1 0 0 0,-2-3 0 15,2-2 0-15,-5-3 0 0,0 3 0 0,-4-6-8 16,-5-2 8-16,2-1-8 0,-5-2 8 0,-3 3-8 16,0-3-4-16,-7 3-1 0,1-6 0 0,-3 0 0 15,3-2-3-15,-6-3-1 0,-4 0 0 0,-2-2 0 0,-3 2 6 0,-3 0 2 16,-6 0 0-16,0-3 0 0,-3-2-10 0,0 0-1 15,-3-3-1-15,-6 6 0 0,-6-1 5 0,0 3 0 16,-6-2 1-16,0-4 0 0,-2-2 4 0,-4 3 1 16,-3 3 0-16,-3 2 0 0,-6 3 10 0,-2-1 0 15,-4-2-9-15,-3 0 9 16,-5 3 0-16,-4-3 0 0,1 6 0 0,-4-1 0 0,-2 3 8 0,-1 3-8 16,-5-3 12-16,2 5-4 0,-2 0 8 0,-1 1 0 15,1-1 1-15,-4 0 0 0,1 1 1 0,-1-1 0 16,1 0 0-16,-1 3 0 0,1 5-18 0,-1 1 0 15,-2-1 8-15,-3 3-8 0,-1 0 8 0,1 2-8 16,-4 1 9-16,4-1-9 0,-3 1 9 0,-1-1-9 0,-2 6 8 0,-1-3-8 16,4 3 8-16,3 3-8 0,-7-3 0 0,4 7 8 15,-4-2-8-15,4 3 0 0,0 0 0 0,-4 2 0 16,1 1 0-16,0 2 0 0,-1 0 0 0,-2 0 8 16,3 3-8-16,2-1 0 0,4 1 0 0,-7 0 0 15,-2 2-10-15,3 3-1 0,2 0 0 16,1 3 0-1,-9 2-58-15,2 0-12 0,-5 3-3 0,3 3-812 0,-1 2-162 0</inkml:trace>
  <inkml:trace contextRef="#ctx0" brushRef="#br0" timeOffset="49164">8354 13729 172 0,'0'0'8'0,"6"6"1"0,-6-6-9 0,9 2 0 0,-3 1 0 0,0-1 0 16,3-2 546-16,-9 0 107 0,0 0 22 0,6 0 4 16,-6 0-512-16,0 0-103 0,0 0-20 0,6 0-4 15,-6 0-25-15,0 0-6 0,6-5-1 0,-6 5 0 0,0 0-8 0,0 0-11 16,3-5 3-16,-3 5 0 0,0 0 8 0,0 0 11 15,0 0-3-15,0 0 0 0,0 0 3 0,0 0 0 16,0 0 0-16,0 0 0 16,0 0 25-16,-6 3 6 0,0-1 1 0,3 3 0 0,0 6-18 0,-3 0-3 15,0 2-1-15,3 5 0 0,-3 4 10 0,3 1 1 16,-3 9 1-16,0 3 0 0,0 2-33 0,0 2 0 16,3 1 0-16,-3 0 0 0,0-1 0 0,0 1 12 15,0 0-3-15,0-1 0 0,3 4 3 0,-5-4 0 16,-1 1 0-16,3-3 0 0,0-2-12 0,3-4 12 15,-9-2-12-15,3-5 12 0,6-3-12 0,-3 1 0 16,0-7 0-16,0-4 0 0,-3 0-10 0,3-4-1 0,6 1 0 16,-3-2 0-1,-3-6-13-15,6 0-2 0,0 0-1 0,-3-8 0 0,0-5 3 0,3-3 1 0,0-3 0 0,3-5 0 16,3-5-1-16,3-5 0 0,-3-1 0 0,3-4 0 31,6-4-11-31,0-2-2 0,-3-2-1 0,3-1 0 16,-1-5-15-16,4 3-3 0,0-3-1 0,0 0 0 15,6 3 21-15,-3 8 5 0,2 5 1 0,1-1 0 0,3 7 21 0,3 2 9 0,0 2-8 0,-1 6 8 16,1 5 0-16,0 0 19 0,3 6-3 0,-7 2-1 16,1 5 6-16,0 6 2 0,0-1 0 0,-3 6 0 15,-4 3-11-15,4 5-1 0,-3-3-1 0,0 8 0 16,-3-2-10-16,-3 5 10 0,0-1-10 0,-7 1 10 16,4 3-10-16,-6-1 10 0,-6 3-10 0,-3-2 10 15,0-1-10-15,-6 1 8 0,-2-4-8 0,-1 1 8 16,-6 0 4-16,0-3 0 0,-6-2 0 0,0-3 0 0,-5-1-12 15,-1 1 0-15,-3-2 9 0,0-4-9 16,-2 1 9-16,-4-1-9 0,0-2 12 0,3-3-12 0,1 3 22 0,2-2-2 16,6 2-1-16,0-3 0 0,4 0 4 0,5 1 1 15,3-1 0-15,0 0 0 0,6 0-12 0,3 3-3 16,6-2 0-16,3 4 0 0,6 1-9 0,6-1-9 16,3 4 9-16,6-1-13 15,8 0-68-15,7 0-14 0,3 3-2 0</inkml:trace>
  <inkml:trace contextRef="#ctx0" brushRef="#br0" timeOffset="50014.52">15254 12226 2811 0,'-27'-2'124'0,"12"-1"27"0,-3 3-121 0,-6-3-30 15,1 1 0-15,-10-1 0 0,-3 1 46 0,-3 2 3 16,-8 2 1-16,-4 1 0 0,1 2-33 0,-4 0-6 15,-5 3-2-15,-4 3 0 16,-8 2-23-16,-1 6-5 0,-2-3-1 0,-4 5 0 0,1 5 20 0,-3 1 0 16,2 2 0-16,1 2 0 0,2 4-18 0,1 5 3 15,5 7 1-15,1 3 0 0,-3 1 26 0,5 2 6 16,4 2 1-16,5 1 0 0,3 2 7 0,4 3 2 0,5 5 0 0,4-3 0 16,2-2 0-16,9 0 0 0,0-3 0 0,7 3 0 15,2-3-28-15,6 3 0 0,9 0 8 0,3-5-8 16,6-1 12-16,6-4 0 0,3 1 0 0,9-1 0 15,-1-1-4-15,7 0 0 0,3 3 0 0,3-3 0 16,5 1 7-16,7-4 1 0,3-2 0 0,5-2 0 16,4 2-8-16,5-3 0 0,-2 0-8 0,8 1 12 15,7-1-12-15,2 0 9 0,3-2-9 0,4 0 8 16,-1-6-8-16,6 1 0 0,7-1 0 0,-4-5 0 16,0 3 0-16,6-6 0 0,4 3 0 0,-1-5 0 15,3 3 0-15,3-4-11 0,0 1 11 0,6 0-8 16,1 0 8-16,-1-3 0 0,6-5 8 0,-3-3-8 15,3 3 0-15,3-5-15 0,6-3 3 0,-3-6 0 0,3 1 12 0,-3-3 10 16,3-3-2-16,0-2 0 0,0-8-8 0,-3-1 0 16,-6-1 0-16,0-4 0 0,0-2-8 15,0-3 8-15,-6-2-10 0,-3-6 10 0,1-3-10 0,-7 1 10 16,3-3-10-16,-6-5 10 0,-9-3-12 0,-2-6 12 16,-4 1-13-16,-6 0 5 0,-5-3 8 0,-7 0 0 15,-5 0-9-15,-10 0 9 0,-5 0 0 0,-3-5 13 16,-10 0-1-16,-8 2-1 15,-6 1-11-15,-3 2 0 0,-12-3 0 0,-3 3 8 0,-9 3 1 0,-6-5 0 16,-9-4 0-16,-6 4 0 0,-6 2-9 0,-8 3 12 16,-10-1-12-16,-8 4 12 0,-7 2-12 0,-8 0 10 0,-7 0-10 15,-8-3 10-15,-12 6-10 0,-6 2-14 16,-3 6 3-16,-6-1 1 16,-4 1-64-16,-2 5-13 0,-9 2-2 0,6 4-1298 0</inkml:trace>
  <inkml:trace contextRef="#ctx0" brushRef="#br0" timeOffset="51066.5">6604 8112 3078 0,'0'0'68'0,"6"8"13"0,6 0 3 0,6 0 3 16,8 3-70-16,4-6-17 0,9 3 0 0,5-3 0 0,4 0 36 0,6-2 3 15,8-3 1-15,7-5 0 0,11-1-27 0,0-2-5 16,1-2 0-16,5-6-8 0,12-3 0 0,-5-2 0 16,-4-2 0-16,3-1 0 0,6-5 0 0,1-1 0 15,-1-1 0-15,3-4-9 0,-6-2 9 0,1-2 0 16,-1-1 0-16,-3 0-8 0,-6 1 8 0,-5-4 0 16,-10 4 0-16,1-1 0 0,-7 0 0 0,-5-2 0 0,-7-1 8 0,-5 1-8 15,-9 0 11-15,-7-3-3 0,-8 0 0 0,-9 0 0 16,-6 0-8-16,-6 3 0 0,-6-3 0 0,-9-3 0 15,-12 0 0-15,-6 1 0 0,-5-4 0 0,-7 4 0 16,-3-1 0-16,-5 3 0 0,-7 0 0 0,-5 0 0 16,-4 6 0-16,-2-4 0 0,-4 6 12 0,-2-2-4 15,0-1-8-15,-7 3 0 0,1 5 0 0,-1 0 8 16,7 6 18-16,-3-3 3 0,-4 2 1 0,1 9 0 16,2 2-30-16,4 0-20 0,-6 3 4 0,2 5 0 15,1 3 16-15,-3 2 0 0,-1 3-8 0,4 3 8 16,-1 4-12-16,1 4 0 0,6 5 1 0,-1-5 0 15,-2 7-1-15,5 3-1 0,1 6 0 0,2 2 0 16,7 0 13-16,-4 5 0 0,1 1-10 0,2 4 10 16,4 4 0-16,5 2 0 0,-3 2 0 0,7 6 0 0,-4 5 0 15,10 3 0-15,-1 3 0 0,3-3 8 0,4 2-8 0,5-2 10 16,3 5-10-16,3 0 10 0,9 3-10 0,6-3 0 16,3 0 0-16,9 0 0 0,6-2 0 0,6 5-9 15,3 0 0-15,9-3 0 16,6-3-115-16,5-2-24 0,10 0-4 0,-6-19 0 0</inkml:trace>
  <inkml:trace contextRef="#ctx0" brushRef="#br0" timeOffset="52532.9">13626 12417 2419 0,'0'0'107'0,"3"-5"22"0,3-3-103 0,2 0-26 0,4-5 0 0,6-3 0 15,3-3 122-15,3-2 19 0,6 2 4 0,-1-2 1 16,7-3-110-16,3 1-23 0,5-1-4 0,7 0-1 16,6 0-8-16,2 0-9 0,7 6 9 0,2-3-13 15,9 2 13-15,1 1 0 0,8 2 0 0,3 3 0 16,-2 2 0-16,5 0 0 0,15 1 0 0,-3 2 0 15,4 5 0-15,8 1 0 0,6-1 0 0,0 6 0 16,6-1 0-16,-3 4 0 0,3 4 0 0,3 1 10 16,3 2 2-16,0 5 0 0,3 1 0 0,-4 5 0 15,4 2 3-15,-6 3 1 0,-3 3 0 0,0 0 0 0,3 5-5 0,-6-3-1 16,-9 3 0-16,0-2 0 0,7-1-2 0,-10 6 0 16,-3-1 0-16,-6 1 0 0,6 5 3 0,-12 0 0 15,-2 0 0-15,-10-3 0 0,0 1-11 0,1 2 0 16,-4-3 0-16,-3 0 0 0,-8 1 0 0,-4 4 0 31,-2 1 8-31,-4 2-8 0,-2 1 0 0,-7-1 8 0,1-5-8 0,-7 5 8 0,-5-2-8 0,-3 2 10 16,-3 0-10-16,-4 0 10 0,-5 3-10 0,-3 0 8 15,0-2-8-15,-3-1 8 0,-4-3-8 0,-2 1 12 16,0 2-12-16,0-5 12 0,-6 3-4 0,0-3-8 16,-6 0 12-16,0-3-4 0,-6 1 0 0,3-4 0 15,-6-2 0-15,0 3 0 0,-6-3-8 0,0 3 0 16,-3-1 0-16,-3 1 8 0,-2 0-8 0,-4 0 0 15,-3-6 0-15,-3 3 0 0,-6-3 0 0,-5-2-9 0,-7 2 9 0,-2-2-10 16,-1 0 2-16,-3-3 0 0,1 0 0 0,-7 3 0 16,-5-3 8-16,-1 3 0 0,-5-6 0 0,2 1 8 15,1-3-8-15,-3-3 0 0,-4 3 0 0,-2-6 0 16,-4-2 0-16,-5 2 0 0,3-4 0 0,-1-1 0 16,-2-3 0-16,0 1 0 0,-10 0 0 0,4-1 0 15,-3-2 0-15,0-3 0 0,-7 3-8 0,-2-2 8 16,0-1-12-16,-3-2 4 0,-3-1 0 0,3-2 0 15,-3 0-4-15,-1 0-1 0,-2-2 0 0,0-1 0 16,3-2 13-16,0-1 0 0,0-2 0 0,-3 3-9 16,0-3 9-16,2 0 0 0,-2 0 0 0,0-2 0 15,-3-3-28-15,6 2-3 0,-3-2-1 0,3-3 0 0,3 0 32 0,-1 0 0 16,1 0 0-16,3-2 0 16,6-3 0-16,0-1 0 0,-1-1 0 0,4-4 0 0,6-2 0 0,6 3 0 15,-1-1 0-15,4-2 0 0,2 0 0 16,7-3 0-16,3 0 0 0,5-2 0 0,3-3 27 0,7-3 5 15,2-2 0-15,1-3 1 16,2 0-21-16,3 3-12 0,10-3 12 0,2 0-12 0,0-3 10 0,6-2-10 16,4-3 8-16,2-3-8 0,6-2 0 0,6 3 0 15,3-4 0-15,6 4 0 0,0-6-13 0,6 0 5 16,3-2 8-16,6-1-13 0,-3 6-3 0,9-3-1 16,-1 3 0-16,7-3 0 0,0 5 1 0,6 1 1 0,2-3 0 15,1 2 0-15,3 3 4 0,0 3 1 16,5 0 0-16,7 2 0 0,-1 0 10 0,4 3 0 0,0-2 0 0,5 4 8 15,4 1-8-15,2 0 0 0,6 2 0 0,4 3 0 16,5 3 0-16,4 2 0 0,-4-3 0 0,9 6-8 16,4-2 8-16,2-1 0 0,0 0 0 0,0 3 0 15,7 0 0-15,-1 0 0 0,0 2 0 0,6 3 0 16,3 3 0-16,-3 3 0 0,1-1 0 0,2 3 0 16,3 1 0-16,0 1 0 0,-3 6 0 0,3 0 0 15,3 6 0-15,-3-1 0 0,0 0 0 0,1 6 0 16,2 2 0-16,-6 1 0 0,-3 4 0 0,3 1 8 15,0 5-8-15,-3 2 0 0,-5 3 0 0,-4 3 0 16,6 0 0-16,-6 3 0 0,-3-1 0 0,-5 6 0 16,-4-6 0-16,0 3 0 0,-2 0 0 0,-7 1 0 15,-3-1-13-15,-5-3-1 0,-7 6 0 0,-2-3 0 16,-3 3-74-16,-4-1-14 0,-2 1-3 0,-7 0-715 16,-5-3-142-16</inkml:trace>
  <inkml:trace contextRef="#ctx0" brushRef="#br0" timeOffset="53400.5">14057 13637 1267 0,'0'0'112'16,"0"0"-89"-16,9 5-23 0,-3 0 0 15,0 1 343-15,6-1 64 0,3 3 13 0,3-3 2 16,3 0-290-16,2 1-57 0,4-1-12 0,6-2-3 0,6-1-36 0,5 1-8 16,10-1-2-16,8-2 0 0,7 0-14 0,8 0 0 15,3-2 0-15,10 2 0 16,8-3 0-16,6 3 0 0,-3 0 8 0,13 3-8 0,5-3-13 0,9 0-6 15,3 0-1-15,-3 2 0 0,5 1 5 0,4 2 1 16,12-2 0-16,-3 2 0 0,3 1 14 0,0-1 0 16,0 0 0-16,-1 3 0 15,-5-3-25-15,0 3-6 0,3 0-1 0,-6 3 0 0,-3-3 17 0,-6 2 3 16,-3 1 1-16,-3 0 0 16,-6 2-128-16,-9 0-25 0,-6 0-6 0,-12 3-1 0</inkml:trace>
  <inkml:trace contextRef="#ctx0" brushRef="#br0" timeOffset="53739.51">14257 13795 2948 0,'9'3'65'0,"2"0"14"0,1-1 2 0,6 1 1 0,6 2-66 15,9-2-16-15,8 2 0 0,10 0 0 0,6-2 27 0,5 0 1 16,7 2 1-16,11-2 0 0,12 2 0 0,9 0 0 15,4-2 0-15,11 0 0 16,15 2-29-16,0-2 0 0,6 2 0 0,2-3 0 16,10 4-96-16,9-4-12 0,6 1-2 0,5 0-1176 15</inkml:trace>
  <inkml:trace contextRef="#ctx0" brushRef="#br0" timeOffset="55790.69">3452 16439 2293 0,'-12'8'101'0,"12"-6"22"0,-9 1-99 0,6-1-24 0,-3 1 0 0,3 0 0 0,3-1 100 0,0-2 14 16,0 0 3-16,0 0 1 0,0 0-70 0,0 0-15 16,0 0-2-16,0 0-1 0,0 0 9 0,0 0 1 15,3-5 1-15,6 0 0 0,0 2-17 0,6 1-4 16,0-1-1-16,5 3 0 0,4-3 15 0,3 3 3 15,-3-2 1-15,6 2 0 0,2 2-38 0,4-2-23 16,-3 3 3-16,2-3 1 0,7 3 53 0,0-1 10 16,-3 1 3-16,5-1 0 0,4 1-35 0,-10 0-12 15,7-1 0-15,3 1 9 0,-7 0 4 0,-2-1 1 16,3-2 0-16,-6 3 0 0,-1-3-27 0,-5 0-6 0,0 0-1 0,0 0 0 31,-4 0-48-31,1 0-11 0,-6-3-1 0,-3 3-1 16,3 3-158-16,-15-3-31 0</inkml:trace>
  <inkml:trace contextRef="#ctx0" brushRef="#br0" timeOffset="56169.87">3190 16947 2419 0,'0'0'107'0,"6"0"22"0,3-3-103 0,3 0-26 15,2-5 0-15,1-2 0 0,0-1 108 0,3 1 16 16,0 2 3-16,6 2 1 0,-6-2-68 0,5 3-12 16,-2 0-4-16,6 2 0 0,3 1-19 0,-6-1-4 15,2 3-1-15,7 0 0 0,-6 0 8 0,6 0 2 16,-1 3 0-16,4-1 0 0,-9 3-10 0,3 1-1 15,-1 2-1-15,7-3 0 0,-9 0-3 0,3 1-1 16,5-1 0-16,-2 0 0 0,-6-2-5 0,6-1-1 16,-4 1 0-16,4 0 0 0,-6-1-8 0,3 1 0 15,-9 0 0-15,2-1 8 0,-2-2-8 0,0 0-11 16,-6 0 3-16,0 0 0 0,-3 6 8 0,-3-4 0 16,0-2 0-16,-6 0 0 15,-3 0-117-15,0 0-22 0,0 0-4 0,0 0-1197 0</inkml:trace>
  <inkml:trace contextRef="#ctx0" brushRef="#br0" timeOffset="57136.25">5836 15711 1958 0,'0'0'87'0,"0"0"17"0,0 0-83 0,9-3-21 15,-3-5 0-15,3 3 0 0,3-3 204 0,0 0 37 16,-1-2 7-16,4 2 2 16,0 2-149-16,3-2-29 0,0-2-7 0,3 5-1 0,-3-1-25 0,-1 1-6 15,4 2-1-15,0 1 0 0,0 4-12 0,3 1-4 16,0 2 0-16,-4 3 0 0,4 5-8 0,3 1-8 15,-9 2 9-15,3 2-9 0,0 1 10 0,2-1-10 16,-5 6 10-16,0 0-10 0,0 0 10 0,-3 2-10 16,-3-5 10-16,-3 6-10 0,3-6 8 0,-6 5-8 15,0-2 0-15,-4 0 9 0,-4 2-9 0,-1-4 8 16,-3 1-8-16,0 1 8 0,-3 0-8 0,-6 0 0 16,3-3 0-16,3-3 8 0,-3-2-8 0,-3 0 0 15,0 0 0-15,-6-3 0 0,4 1-14 0,-7-4 2 16,3-2 0-16,-6 3 0 0,0-6 0 0,4-2 0 15,-1-1 0-15,0-2 0 0,0-5 2 0,3 2 1 0,0-7 0 0,1 2 0 16,2-5 9-16,-3-1-10 0,9-2 10 0,0 1-10 16,6-1 10-16,-6 0 0 0,6 0-9 0,3 0 9 15,0 3 0-15,6 0 0 0,0-1 0 0,3 4 0 16,6-3 0-16,-6 2 0 0,6 0 0 0,0 1 12 16,3-1-2-16,3 3 0 0,-3 0 0 0,2 0 0 15,1 0-2-15,0 6 0 16,0-3 0-16,3 5 0 0,-3 0-8 0,3 0 0 15,-1 0 0-15,1 2 8 0,0 1-8 0,-3-1 0 0,-3 4 0 0,0-4 0 16,3 1 0-16,-4 2 0 0,-2 1 0 0,3-4 0 16,0 4 0-16,-3-6-11 0,-3 2 3 0,3-2 0 15,-9 0-60-15,6 0-11 0,-3-2-2 0,0-4-834 16,0 1-166-16</inkml:trace>
  <inkml:trace contextRef="#ctx0" brushRef="#br0" timeOffset="58339.93">6836 15412 115 0,'0'0'0'0,"0"5"10"16,0-5-10-16,0 0 0 0,6 6 0 0,3-1 0 15,-3 0 572-15,6 0 112 0,0-2 22 0,3 0 5 0,2-1-503 16,1 1-100-16,0-3-20 0,3 3-4 16,3-1-35-16,-3-2-7 0,2 0-2 0,-2 0 0 15,0 0-19-15,3 3-4 0,0 0-1 0,-3-1 0 0,-12 1-16 0,2-3 0 16,10 5 8-16,-6-2-8 0,-9 2 0 0,3-2-12 15,3-1 1-15,0 4 1 16,-3-4-102-16,-3 4-20 0,-6-6-4 0,0 0-715 16,6 8-143-16</inkml:trace>
  <inkml:trace contextRef="#ctx0" brushRef="#br0" timeOffset="58612.12">6916 15568 806 0,'-3'13'72'0,"3"-7"-58"15,-6 4-14-15,1 1 0 0,2 2 327 0,-3 3 62 16,-3 2 13-16,3 1 2 0,0 2-239 0,-3 3-48 0,3 2-9 0,0 3-3 16,-3 1-50-16,3-7-11 0,3 1-1 0,-3 3-1 15,0-1-14-15,3 1-4 0,0-1 0 0,3 3 0 16,0-2 12-16,0 7 1 0,-3 0 1 0,6-2 0 16,3-5-4-16,3-1-1 31,-3 1 0-31,6-4 0 0,0-2-11 0,0-2-2 0,0 0-1 0,3-6 0 0,-1 0-11 0,1-2-8 0,3-3 9 0,3-1-9 15,-6-1 0-15,6-4 0 0,0 4 0 0,2-6 0 16,-2 0-10-16,-3 0-8 0,0-3-2 0,3 0 0 16,3-2-95-16,-7 0-19 15,-8-3-4-15,3 0-1 0,6-3-110 0,-9-2-23 0</inkml:trace>
  <inkml:trace contextRef="#ctx0" brushRef="#br0" timeOffset="58846.5">6809 15904 2649 0,'-3'3'58'0,"3"-3"12"0,0 0 2 0,0 0 4 0,3 5-61 0,3-2-15 16,6 2 0-16,0-2 0 0,6-3 105 0,-3 2 19 16,6 1 3-16,-1-3 1 0,7 0-91 0,-3 0-17 15,0 0-4-15,3 0-1 0,5 0 5 0,-5 3 0 16,0-1 1-16,-3 1 0 0,-3 0-21 0,-1-1 9 15,4 1-9-15,-6 2 0 16,-9-2-46-16,6 2-16 0,6 0-3 0,-9 1-1 16,-3-4-151-16,0 4-31 0</inkml:trace>
  <inkml:trace contextRef="#ctx0" brushRef="#br0" timeOffset="60176.87">2502 12097 1843 0,'0'0'164'0,"0"0"-132"15,0 0-32-15,0 0 0 0,0 0 172 0,0 0 27 16,0 0 5-16,0-6 2 0,0 1-113 0,-3-3-22 16,3 0-5-16,-3 0-1 0,3 3-25 0,0-3-4 15,0 0-2-15,-6 0 0 0,6 0-10 0,-3-2-1 0,-3 2-1 16,3 0 0-16,-3 3 16 0,0-1 3 0,0 1 1 0,4 0 0 16,-10-1-26-16,3 4-4 0,-3-4-2 0,3 4 0 15,-6-1-10-15,3 3 12 0,-3 0-12 0,-3 0 12 16,0 3-12-16,1-1 0 0,-7 4 0 0,3-1 8 15,0 3-8-15,0 3 0 0,0 2 0 0,4 0 0 16,5 6 0-16,-6-1 0 0,6 6 0 0,0 0 0 16,3 2 0-16,0 3 0 0,6 3 0 0,3-8 0 15,0 5 0-15,0 0 0 0,3 0 0 0,6 0 0 16,0-2 25-16,-3-1 3 0,9-2 1 0,6 5 0 16,0 0-39-16,2-5-8 0,4-5-2 0,-3 2 0 15,3-5 32-15,-6-3 7 0,2-3 1 0,1-2 0 16,3-5-20-16,-3-3 0 0,-3-3-8 0,2-2 8 0,-2-3 0 0,6-3 0 15,-6-2 0-15,0-5 10 0,0-1-10 0,-4-2 0 16,-2-3 0-16,3-2 0 0,0-3 10 0,-3-3 0 16,3-5 0-16,-6-5 0 0,0-3-10 0,2 0 12 15,-2-3-12-15,-3 0 12 16,-3 1-12-16,-3-1 0 0,3 0 0 0,0-4 8 0,-6-1-8 0,0 0 0 16,0-3 0-16,-6 1 0 0,3 2 0 0,-3 0 0 15,3 0 0-15,0 3 0 0,3-3 0 0,-9 5 0 16,9 0 0-16,-6 6 0 0,6 2 0 0,-3 3 0 15,0 6 0-15,3-1 0 0,0 5 15 0,0 1-3 16,-5 5 0-16,5 0 0 0,-3 2 0 0,3 6 0 16,0 0 0-16,0 2 0 0,0 3-3 0,0 3-1 15,0 0 0-15,0 5 0 0,0 0-8 16,0 0 0-16,0 5 0 0,3 5 0 0,2 4 13 0,-5 7 1 16,3 3 0-16,0 5 0 0,3 2 2 0,-6 6 1 15,0 6 0-15,3 4 0 0,3 4-17 0,-6 2 0 0,0 0 0 0,0 10 0 16,0-5 0-16,3 6 0 0,0-3 0 0,0 7 0 15,0-7 0-15,0 0 0 0,3 3 0 0,-3-17 0 16,3 6 0-16,-3 0 10 0,0 0-10 0,3-3 8 16,3 1-24-16,-3-6-4 0,0-1-2 0,3 15 0 15,0-12 22-15,3-7 0 16,-9 0 0-16,2-3 0 0,1-6 0 0,0-1 0 16,3-4 0-16,-9-2 0 0,9-3 0 0,-9-2 0 0,3-6 0 0,0 3 0 15,-3-6-53-15,6-2-7 0,-6-3 0 0,0 1-1 16,-6-4-172-16,6-2-35 0</inkml:trace>
  <inkml:trace contextRef="#ctx0" brushRef="#br0" timeOffset="61076.47">2651 14044 691 0,'0'0'61'0,"3"-8"-49"0,3 3-12 0,-6-3 0 16,3-3 417-16,3 1 81 0,-6-1 16 0,3-2 3 15,-3-3-341-15,3 0-69 0,3 0-14 0,-3 0-2 16,3 1-4-16,-6-1-1 0,3 0 0 0,3 0 0 16,-6 0-35-16,0 3-7 0,0-6-2 0,0 3 0 31,0-2-18-31,-6-1-4 0,-3 4-1 0,6-4 0 0,-9 0-3 0,3 1 0 0,0-1 0 0,-3-2 0 15,3 0-3-15,-9 3-1 0,3-1 0 0,-2 1 0 16,-1 2-4-16,3 2 0 0,-3 7-8 0,6-1 12 0,-9 0-12 0,6 5 0 16,0 3 8-16,-2 3-8 0,5 2 0 15,-3-2 0-15,0 2 0 0,3 5 0 0,3 6 0 0,-6 3 0 16,3-1 0-16,0 6 0 0,9 0 0 0,-6 10 0 16,-2 1 0-16,5 7-10 0,3-2 10 0,3-6 0 15,0 3 0-15,0 3-8 0,3 0 8 0,3-1 0 16,5 1 0-16,-2-3 0 0,3 0 0 0,0 5 0 15,6-7 0-15,-3-3 0 0,0-9 0 0,0 1 0 16,3-5 0-16,2-3 0 0,-2-6 0 0,3-5 0 16,0-2 0-16,3-3 0 0,3-3 0 0,-4-4 0 0,-2-1 0 0,3-6 0 15,-3-2 0-15,0-2 9 0,0-6-9 0,-1-2 0 16,-2-6 8-16,3-2-8 0,0-9 0 0,0-4 0 16,-9 2 0-16,5-3 8 15,-2 0-8-15,0-2 0 0,-3 5 8 0,-3-3-8 0,-3 1 0 0,0-3 0 16,-3-1 0-16,3 1 8 0,-6 5-8 0,0 0 0 15,0 5 9-15,-6 3-9 0,6 6 0 0,-3-1 9 16,0 5-9-16,0 1 0 0,0 5 9 0,0 2-9 16,-3 1 0-16,3 2 8 0,3 0-8 0,-6 5 0 15,3 1 8-15,0 2-8 0,3 3 10 0,0-1-10 16,0 6 11-16,0 0-11 0,0 0 12 0,0 0-12 16,-9 6 8-16,9-1-8 0,-6 8 0 0,0 0 0 15,6 1 8-15,-3 1-8 16,3 4 0-16,-3-1 0 0,3 6 0 0,0 3 0 0,0 4 0 0,0 4 0 15,3 5 0-15,-3 12 0 0,3 4 0 0,0 2 0 16,0-2 0-16,3-3 0 0,-3 2 0 0,3-12 0 16,0 4 0-16,0 4 0 0,-3-1 0 0,3 0 0 0,0-2 8 15,3 2-8-15,-3-2 0 0,3 18 0 0,-3-13 8 0,0 0-8 16,3-6 0-16,-3-4 0 0,-3-4 0 0,3-4 0 16,0-6 0-16,2-5 0 0,-8-3 0 0,0-3 0 15,3-5 0-15,0-2 0 0,-3-3 0 0,0-3-12 16,0-5 1-16,0 0 1 15,0 0-42-15,0 0-9 0,-6-8-2 0,6-5 0 16,-8-5-95-16,-1-6-19 0,0-5-4 0</inkml:trace>
  <inkml:trace contextRef="#ctx0" brushRef="#br0" timeOffset="61845.68">5797 16447 1267 0,'0'7'112'0,"0"-7"-89"16,9 0-23-16,0 0 0 0,-3 0 341 0,6-2 64 16,9-3 13-16,6 2 2 15,-4-2-260-15,7 2-53 0,6-2-11 0,0 5-1 16,2-3-44-16,7 3-9 0,6 3-2 0,2-3 0 0,1 2-17 0,-1 1-4 16,4 5-1-16,-4 0 0 0,1-3-18 0,0 3 0 15,2-3 8-15,4 3-8 0,-7 0 0 0,-2-3 0 16,-7 1 0-16,4-1 0 0,-3 0-12 0,-4-2-2 15,-5-3-1-15,0 0 0 16,0 0-50-16,-7 0-11 0,-2-5-1 0,-6-1-1 16,-3-2-87-16,0 3-18 0,-3 0-3 0</inkml:trace>
  <inkml:trace contextRef="#ctx0" brushRef="#br0" timeOffset="62406.78">5830 16894 1267 0,'-15'-14'56'0,"9"12"12"15,0 2-55-15,0-3-13 0,6 3 0 0,0 0 0 0,-6-3 408 0,6 3 80 16,0 0 15-16,0 0 3 0,0 0-362 0,6-10-72 16,3 5-14-16,6-3-3 0,0 8-21 0,6-3-4 15,3 3-1-15,-4 3 0 0,4-1-11 0,3 6-2 16,3 3-1-16,-3 5 0 0,-1 0-6 0,1 5-1 15,0-3 0-15,-3 9 0 0,3-3 16 0,-4 5 2 16,1 0 1-16,-3 5 0 0,-3-5-27 0,-3 3 0 16,0-3 0-16,-9 0 0 0,2-5 0 0,-5 2 0 15,-6-2 0-15,1 0 0 16,-7 0-33-16,-3-6-12 0,-3 4-3 0,0-7 0 16,-3 1 8-16,-3-5 0 0,-3-3 1 0,1-3 0 15,2-2 4-15,-3-1 1 0,0-4 0 0,3-1 0 0,0-2 22 0,1-3 4 16,2 0 8-16,-3-5-13 0,3 0 2 0,0-3 1 0,3 0 0 15,3-3 0-15,3 3 10 0,4-2 0 0,2-1 0 0,3 1 8 16,0-3-8-16,6 2 12 0,2 1-4 0,4-1 0 16,0 3 12-16,6 3 2 0,-3 0 1 0,6 5 0 15,-3-3-12-15,3 6-3 0,-1 0 0 0,1 2 0 16,3 3-8-16,0 0-12 0,0 0 2 0,2 0 1 31,-2 0-83-31,0 0-17 0,-3 0-3 0,6 0-765 0,-1 0-153 0</inkml:trace>
  <inkml:trace contextRef="#ctx0" brushRef="#br0" timeOffset="63075.14">6759 16716 2016 0,'-21'14'89'0,"12"-9"19"0,0 0-87 0,0 3-21 16,3 0 0-16,-3 3 0 0,0-1 216 0,0 3 38 15,0 1 8-15,0 4 2 0,6 3-180 0,0 3-35 16,0 3-7-16,1 4-2 0,2 1 20 16,-3 3 3-16,3 2 1 0,3 5 0 0,-3-2-35 0,2-3-6 15,1 2-2-15,0-2 0 0,-3-2-11 0,3-1-2 16,0-2-8-16,0-3 12 0,-3-3-12 0,0-2 0 16,0-3 0-16,0 1 0 0,3-6 0 0,-3-3-16 15,0 0 3-15,-3-5 1 16,3-3-46-16,0-5-9 0,0 0-1 0,-3-8-1 0,0-2 46 0,0-6 10 15,0-3 1-15,0-2 1 16,1-3-42-16,-1-5-9 0,0 0-2 0,3-5 0 0,0-6 50 0,0-2 14 16,3-6 0-16,0-2 0 0,2 0-10 0,1 2 10 0,6 3 0 0,3 3-9 15,3 2 9-15,0 5 0 0,6 1 10 0,3 2-10 16,-1 3 30-16,1 8 0 0,-3 3 0 0,6 2 0 16,-4 5-1-16,-2 8 0 0,-3 6 0 0,3 2 0 15,0 6-5-15,-3 2-2 0,-7 0 0 0,4 3 0 16,-9 3-6-16,3 2-2 0,-3 0 0 0,0 3 0 15,-12-3-5-15,3 3-1 0,3 0 0 0,-3 0 0 16,-9-1-8-16,0-1 0 16,0 1 0-16,-3-1 0 0,-3-1 0 0,1-3-9 0,-4 1 0 0,0-3 0 15,0-1-6-15,0-1-1 0,-6-6 0 0,1 0 0 0,-4 0 16 0,6-3-12 16,-6-3 12-16,3 1-12 0,0-3 12 0,1 0 0 16,2 0 0-16,3-3 0 0,6 1 11 0,0 2 1 15,3-3 1-15,0 1 0 0,6-1 7 0,3 3 2 16,0 0 0-16,0 0 0 0,0 0 2 0,9 0 1 15,6 5 0-15,3 0 0 0,6 3-4 0,3 6-1 16,2-4 0-16,1 6 0 0,3-3 0 0,3 6-1 16,-1-1 0-16,4 6 0 0,-3 0 1 0,8 2 0 15,7 4 0-15,-3 7 0 0,-10-3-20 0,1 0 10 16,3 3-10-16,-4-5 8 0,-5-3-8 0,-6-2 0 16,-3-3 0-16,-3-3 0 0,-4-5 0 0,-2-3 0 15,-9-3 0-15,3 1 0 0,-3-8-16 0,-6-3-3 16,0 0 0-16,-6-11 0 15,-6-5-94-15,0-10-19 0,0-9-4 0,-11-10-1291 0</inkml:trace>
  <inkml:trace contextRef="#ctx0" brushRef="#br0" timeOffset="63647.04">5988 15065 1555 0,'-3'-10'138'0,"0"2"-110"0,-3 5-28 0,0-2 0 16,-3-6 258-16,6 3 46 0,-3-5 10 0,3 0 2 15,3-3-153-15,0-5-31 0,0-6-5 0,3 1-2 16,6 0-49-16,0-1-11 0,3-2-1 0,3 0-1 16,0 2-21-16,-1-2-4 0,4 0-1 0,3 3 0 15,-3-3-14-15,3 5-3 0,6 3-1 0,-4-3 0 16,4 0-11-16,-3 3-8 0,3 0 12 0,0 0-12 15,-1-1 0-15,1 4 0 0,0 2 0 0,0 0 0 16,0 0 0-16,-4 6 0 0,1 2-15 0,-3 0 5 16,0 2-20-16,0 6-4 0,-6-2-1 0,2 4 0 15,-2 1-89-15,0 2-19 0,-6 1-3 0,0 2-1234 16</inkml:trace>
  <inkml:trace contextRef="#ctx0" brushRef="#br0" timeOffset="63907.29">6285 14907 2649 0,'0'0'117'0,"6"-8"25"0,3 0-114 0,3-3-28 16,3-2 0-16,3 0 0 0,3-1 114 0,3-1 17 15,-1-1 3-15,1 0 1 0,3 3-63 0,-3-3-12 16,3 0-2-16,-1 0-1 0,-2 3-45 0,6-3-12 15,-3 0 0-15,5 0 0 0,-5 3 53 0,0 0 9 16,0 2 2-16,0-2 0 0,-1 2-52 0,-5 1-12 0,0-1 0 16,0 1 0-1,-6 2-48-15,0 0-13 0,-3 0-3 0,0 0 0 16,-7 3-37-16,1-1-8 16,0-2-2-1,-3 3 0-15,-3 0-183 0,-3-1-37 0,-9-7-7 0,4-3-2 0</inkml:trace>
  <inkml:trace contextRef="#ctx0" brushRef="#br0" timeOffset="64253.75">6288 14094 2649 0,'-12'0'58'0,"6"-2"12"0,1 2 2 0,5 0 4 16,-3-3-61-16,3 3-15 0,0-5 0 0,0 5 0 16,0-6 105-16,3 4 19 0,5-3 3 0,4 2 1 15,-3 0-68-15,3 3-14 0,3 0-2 0,6 0-1 0,0 3-18 0,3 0-3 16,-1-1-1-16,4 3 0 0,3 1 8 0,-3 2 2 15,0-3 0-15,5 6 0 0,-5-3-17 0,6 2-3 16,0 1-1-16,-1-1 0 0,-2 4-10 0,0-1 0 16,0 0 0-16,-4 3 8 0,-2 0-8 0,0 0 8 15,0 2-8-15,-6 1 8 0,-3 2-8 0,-1 3 0 16,-2-1 0-16,-3 7 0 0,0 1 8 0,-3 1 0 16,-6 0 0-16,3 2 0 0,-3-2 1 0,-3 0 0 15,-3 2 0-15,-3 3 0 0,3-2-21 0,-3-1-4 16,-3 3 0-16,1-3-1 0,2 1 17 0,0-4 0 15,0-1 0-15,0-4 0 16,0-5-41-16,0 0-5 0,6-5-1 0,-3-3 0 16,0-2-65-16,3-3-12 0,0-5-4 0,3-3-1228 0</inkml:trace>
  <inkml:trace contextRef="#ctx0" brushRef="#br0" timeOffset="67376.87">8190 16558 2520 0,'-12'5'112'0,"12"-5"22"0,6-3-107 0,0 1-27 16,-6 2 0-16,9-6 0 0,3-2 85 0,3 3 12 16,0 0 3-16,3-3 0 0,3 0-24 0,0 3-4 15,5-1 0-15,4 1-1 0,3 2-21 0,0 1-4 16,2-1-1-16,7 0 0 0,0 6-26 0,2 0-6 16,1-3-1-16,0 5 0 0,-1-2 13 0,4 2 3 15,-1 0 0-15,7 1 0 0,-3-1 6 0,-4 3 2 16,1 0 0-16,-3 0 0 0,-7-3-36 0,1 0 0 15,-6 3 0-15,-4-2 0 0,1-1 0 0,-6 0 0 0,0 0 0 0,-6-2 0 32,0 0-64-32,-7-3-19 0,-2 0-4 0,0 0-1 15,-3-6-69-15,-3 1-15 0,-6-3-2 0,-3-2-1098 0</inkml:trace>
  <inkml:trace contextRef="#ctx0" brushRef="#br0" timeOffset="67610.86">8643 16134 2880 0,'-9'21'128'0,"6"-10"25"0,3 0-122 0,0 2-31 16,-3 3 0-16,3 5 0 0,0 0 57 0,0 0 6 16,3 6 1-16,-3-1 0 0,3 1-17 0,0 2-3 15,3 5-1-15,-3 3 0 0,0-2-20 0,0 4-4 16,3 4-1-16,-3-1 0 0,0-2-18 0,0-6 8 15,3 3-8-15,0-5 0 0,-3-3 0 0,-1-3 0 16,1-2 0-16,0 0 0 16,0-6-18-16,0-2-10 0,-3 3-3 0,3-9 0 15,-3 1-149-15,3-6-29 0,-3-5-7 0</inkml:trace>
  <inkml:trace contextRef="#ctx0" brushRef="#br0" timeOffset="68256.99">10944 15412 518 0,'0'0'46'0,"0"0"-37"16,0 0-9-16,3-8 0 0,3 0 502 0,-3-2 98 15,3 2 20-15,0-3 4 0,2-2-426 0,7 5-86 16,-3-3-16-16,0 3-4 0,6 0-32 0,0 3-7 16,0 0-1-1,6 5 0-15,-4 0-15 0,10 8-3 0,-3 2-1 0,3 4 0 0,-1 7-9 0,1 0-3 16,3 3 0-16,0 2 0 0,-4 1-8 0,1 2-1 16,-3 5-1-16,0 6 0 0,-3-6-3 0,-4 3-8 0,-2 6 12 15,0-1-4-15,-3-2-8 0,-3-1 0 16,-3-4 0-16,-3 2 8 0,-3 2-8 0,-3-4 0 15,-3-6 0-15,0 3 0 0,-3-3 0 0,-6-3 0 0,3 1 0 0,-6-6 0 16,0 0 0-16,-3 0-9 16,1-8 0-16,-7-2 0 0,0-3 18 0,-3-5 4 0,-3-1 1 0,4-7 0 31,-7-6-55-31,3-2-11 0,-3-3-3 0,4 0 0 0,2 0 25 0,0-2 5 0,0-6 1 0,3 3 0 16,1 0 12-16,2 2 4 0,3-5 0 0,0 3 0 15,3 3 8-15,3 2 0 0,6-3 8 0,0 1-8 16,3-1 15-16,6 3-2 0,-3 1 0 0,6-1 0 15,0 0-2-15,6 3-1 0,0 2 0 0,3 3 0 16,3 0 3-16,0 3 1 0,3 2 0 0,-1 6 0 16,1 0-14-16,3-1 0 0,3 3 8 0,0 3-8 15,-4 0-18-15,1 0-6 0,3-2-2 0,0-4 0 16,-3 1-179-16,2-3-36 0,-2-3-7 0,-3 1-2 0</inkml:trace>
  <inkml:trace contextRef="#ctx0" brushRef="#br0" timeOffset="68514.75">11649 15330 3002 0,'3'13'133'0,"3"-8"27"0,3 1-128 0,6-1-32 15,6 0 0-15,0 3 0 0,2-5 82 0,7 2 10 16,0-2 1-16,0 0 1 0,2-1-57 0,-2-2-11 15,0 3-2-15,-3-3-1 0,2 0-14 0,-5 0-9 0,-3 2 12 0,3-2-12 16,0-2 0-16,-3-1 0 0,-4 3 0 0,1-2 0 31,-3-4-21-31,0 1-5 0,-3 0-1 0,-3-1 0 16,-3-2-94-16,0 0-19 0,-3 1-4 0,-3-4-1 16,0 3-127-16,-6-3-24 0,-9-12-6 0,0 7-1 0</inkml:trace>
  <inkml:trace contextRef="#ctx0" brushRef="#br0" timeOffset="68803.44">11804 15380 2880 0,'-3'11'64'0,"-3"5"12"0,0 2 4 0,0 6 0 15,0 5-64-15,3 3-16 0,-3 2 0 0,3 9 0 0,0-1 54 0,3 3 8 16,-3 3 2-16,0-1 0 0,6-4 0 0,-3-4 0 16,3 1 0-16,-3 2 0 15,6-5-52-15,0 0-12 0,-3-2 0 0,6-1 0 0,0 0 0 0,3-2 0 16,0-3 0-16,3-2 0 0,0-3 23 0,2-1 1 15,1-4 1-15,0-3 0 0,0-3-17 0,0-2-8 16,3-1 0-16,-3-2 8 16,2-3-28-16,1-2-7 0,-3 0-1 0,0-1 0 0,0-4 28 0,3-4 0 15,-3 4 0-15,-4-3 0 16,-2-6-72-16,0 0-10 0,3-5-2 0,-6 1 0 16,-3-4-121-16,-6 1-25 0,3-6-5 0</inkml:trace>
  <inkml:trace contextRef="#ctx0" brushRef="#br0" timeOffset="68980.29">11816 15767 2188 0,'0'0'97'0,"6"0"20"0,-6 0-93 0,9 0-24 0,0 0 0 0,3 0 0 16,2-3 151-16,1 3 25 0,3 0 6 0,3 3 1 16,3-3-86-16,0 5-17 0,2-3-3 0,4 6-1 15,3 0-36-15,0 0-8 0,-1 0-2 0,4 3 0 16,-3-1-19-16,0 1-11 0,-4-3 12 0,1 2-12 15,-6 1-24-15,0-3-12 0,0 0-3 0,-1 0 0 16,-5-3-122-16,0 3-25 0,-3 3-5 0,-3-6-1 16</inkml:trace>
  <inkml:trace contextRef="#ctx0" brushRef="#br0" timeOffset="69295.17">10575 16722 2534 0,'9'13'225'0,"-4"-10"-180"16,1 2-36-16,9 0-9 0,6-2 79 0,6-1 13 15,3 1 4-15,8-3 0 0,7 3-12 0,3-6-1 16,2 0-1-16,4 1 0 0,-1 2-29 0,7 0-5 15,5-3-2-15,4 3 0 0,-4 3-22 0,-2-1-4 0,2 4 0 0,4-1-1 16,-7 3-10-16,7 3-1 16,-4-4-8-16,1 1 12 15,-7-2-30-15,-2 2-6 0,-7 2-2 0,-2-4 0 0,-3-1 26 0,-10-3 0 0,1 1 0 0,-3 5 0 32,-6 3-94-32,-3-1-17 0,-4-10-3 0,-5 5-808 15,-3 1-162-15</inkml:trace>
  <inkml:trace contextRef="#ctx0" brushRef="#br0" timeOffset="69680.9">10896 17301 748 0,'-6'19'33'0,"9"-9"7"15,3 3-32-15,3-5-8 0,0-5 0 0,9 0 0 0,3-1 476 0,2 1 92 16,4-3 20-16,0 0 3 0,6 3-443 0,-1-3-89 15,4 5-18-15,0-2-3 0,0 2-19 0,-4 3-4 16,1 2-1-16,-3 1 0 0,0 2-5 0,-7 0-1 16,-2 3 0-16,-3 3 0 0,-3 2-8 0,-3-3 10 15,-3 4-10-15,-6-1 10 0,0 0-10 0,-6 0 0 16,-6 0 0-16,0-2 0 0,-3-1 10 0,-3-2 0 16,-6 5 0-16,1-7 0 0,-1-6-10 0,0 0 0 15,-3-3-12-15,0 0 12 0,0-5-13 0,4-3 5 16,-1 3 8-16,0-5-13 0,3 0 5 0,0-3 8 0,0-3-13 0,6 1 5 15,1-6 8-15,-1-3-8 16,0-2 8-16,6-3-8 0,0 1 8 0,3-4 8 16,0 3-8-16,6-2 11 0,0 2 3 0,3 3 1 15,0 0 0-15,6 2 0 0,0-2 1 0,-1 5 0 16,1 3 0-16,6 0 0 0,0 2-8 0,3 3 0 0,6 3-8 0,-1 0 12 16,-2 2-12-16,6 3 0 0,0 0 0 0,0 0 0 31,2 3-80-31,4-1-8 0,-6 1-3 0,0-3-1244 0</inkml:trace>
  <inkml:trace contextRef="#ctx0" brushRef="#br0" timeOffset="69901.89">12322 17463 3391 0,'-9'26'75'0,"-9"6"15"0,3 2 3 0,-3 3 2 0,3 3-76 0,-2-8-19 16,-1-3 0-16,-3 0 0 0,3 0 9 0,0 0-1 15,0-5-8-15,0 0 12 16,4-3-70-16,-1 0-14 0,0-3-4 0,0-2 0 16,3-2-80-16,0-6-16 0,0 2-3 0,3-2-1045 0</inkml:trace>
  <inkml:trace contextRef="#ctx0" brushRef="#br0" timeOffset="70145.16">12012 17288 1382 0,'18'13'61'0,"-12"-8"13"0,6 1-59 0,0 2-15 0,3 2 0 0,6 3 0 15,-4 1 369-15,7 2 71 0,0 2 15 0,6 11 2 16,3 3-320-16,-1 5-64 0,-2-3-13 0,0 3-2 15,-3-5-22-15,-4 0-5 0,1 0-1 0,0 2 0 16,-3-2-17-16,0-3-3 0,-3-5-1 0,0 2 0 16,-4-5-9-16,4-2-14 0,-6-3 3 0,0-6 1 15,3-2-49-15,-6-2-9 0,0-1-3 0,-3-8 0 16,0-5-157-16,-6-5-31 0,3-16-6 0,-3-5-2 16</inkml:trace>
  <inkml:trace contextRef="#ctx0" brushRef="#br0" timeOffset="70711.98">12870 15695 3110 0,'0'0'68'0,"0"0"15"0,0 0 2 0,0 0 3 0,3-3-71 0,-1-4-17 0,4-1 0 0,3 0 0 15,0-3 54-15,3 0 7 0,6 4 2 0,3-4 0 16,0 0-27-16,3 3-4 0,5 3-2 0,1 0 0 15,-3 2 4-15,6 1 1 0,-1 4 0 0,1 3 0 16,3-2-23-16,-6 8-12 0,-1 2 12 0,1 3-12 16,0 0 12-16,-6 5-4 0,-3 5 0 0,-1 1-8 15,1 2 11-15,-3 3-11 0,-3-6 10 0,-3 3-10 16,-3 3 0-16,-6-3 0 0,0-2 0 0,-6 2 0 16,0 0-8-16,-6 2-8 0,0 1-2 0,-6 0 0 15,0-3 18-15,-3 3 8 0,0-6-8 16,-2 1 12-16,-1-3-12 0,0-3-8 0,0-3 8 0,-3-5-13 0,0-2 3 0,1 0 1 15,-1-9 0-15,3 1 0 0,0-6 0 0,0-2 0 16,3-3 0-16,1-5 0 0,2-6 9 0,0 1-13 16,3-9 5-16,0 1 8 0,0-3-10 15,6-6 10 1,-3 1 0-16,6 0-9 0,3-1 9 0,0 1 0 0,3 2 0 0,3 0-8 16,3 3 8-16,0 3 0 0,3 2 0 0,3 3 0 0,0 5 0 0,-3 3 0 15,3 5 0-15,-1 5 0 0,1 3 0 0,6 3 0 16,0 5 0-16,3 2 0 0,-3 3-18 0,2 3 2 15,-2-5 0-15,0 5 0 16,-3-3-52-16,3 0-11 0,-3 0-1 0,0-2-1 16,-1-3-124-16,1-3-25 0</inkml:trace>
  <inkml:trace contextRef="#ctx0" brushRef="#br0" timeOffset="71134.54">14138 15573 3142 0,'-3'27'140'0,"0"-17"28"0,0 6-135 0,0 0-33 16,0 5 0-16,-3 3 0 0,0 3 102 0,0 4 14 16,3-2 2-16,-6 3 1 0,-3 0-88 0,0-3-18 15,0 0-3-15,3-2-1 0,0-1 1 0,-3 1 0 16,1-4 0-16,-1 1 0 0,0-3-10 0,0-2-12 15,0-3 2-15,3-3 1 16,0 0-15-16,0-5-2 0,0-3-1 0,0 3 0 16,0-2-92-16,0-9-18 0,3-8-4 0,-3 1-814 15,1 5-162-15</inkml:trace>
  <inkml:trace contextRef="#ctx0" brushRef="#br0" timeOffset="71349.87">13813 15089 2016 0,'0'0'179'0,"6"5"-143"0,0-5-36 0,9 6 0 16,-3-4 247-16,6 6 42 0,0 3 9 0,2 2 2 15,1 0-182-15,0 9-36 0,0-1-7 0,3 10-2 16,-1 7-11-16,1 4-2 0,0 0-1 0,0 11 0 16,-3 3-59-16,-3-1 0 0,2-4-17 0,-2 7 4 15,-6 5 13-15,3-5 0 0,-6-7 0 0,3-4 0 16,-6 1 0-16,0-3 0 0,0-3-12 0,0 1 12 15,0-4-20-15,-3-7 3 0,-3-3 0 0,3 0 0 16,0-8-15-16,0 1-4 0,-3-9 0 0,0-3 0 16,0 1-113-16,0-6-23 0,0-5-5 0,0 0-1122 15</inkml:trace>
  <inkml:trace contextRef="#ctx0" brushRef="#br0" timeOffset="71729.59">13021 16806 2073 0,'3'-8'184'0,"6"6"-147"0,3-1-29 0,6 0-8 16,-3-2 180-16,6 0 36 0,-6 0 6 0,5-1 2 15,4-2-128-15,3-2-26 0,0 2-5 16,3-3-1-16,-1 3 2 0,-2 0 0 0,6-2 0 16,0 2 0-16,-1 0-26 0,4 3-4 0,0-3-2 0,5 2 0 15,-2 1-12-15,0 0-2 0,3 2-1 0,-1-2 0 16,-5 5-19-16,3-5 10 16,-4-1-10-16,-2 4 8 0,3-1-8 0,-3 0 0 0,-4 1 0 0,1-4 0 15,-3 4-14-15,-3-4 2 0,-3 1 0 0,-1 3 0 16,1-1-27-16,-3 0-5 0,-6-2 0 0,0 2-1 15,-3 3-39-15,0-2-7 0,-9 2-1 0,0 0-1 16,0 0-159-16,0 0-31 16</inkml:trace>
  <inkml:trace contextRef="#ctx0" brushRef="#br0" timeOffset="72252.01">12917 17195 1555 0,'0'3'138'0,"3"0"-110"16,3-1-28-16,3 4 0 0,3-1 300 0,3-5 54 0,3-3 11 0,5 1 3 16,4-4-223-16,3 1-44 0,0 0-9 0,3-1-1 15,-1 4-43-15,-2-1-8 0,3 3-1 0,-3 0-1 16,-1 3-18-16,-2 5-3 0,-3 0-1 0,0 2 0 15,-3 3 0-15,2 3-1 0,-5 5 0 0,0-2 0 16,-3-6 14-16,0 6 3 0,-3 7 1 0,-6-2 0 16,3-3-33-16,-6 3 0 0,0 5 0 0,-3 0 0 15,0-2 0-15,-6-1 0 0,3 1 0 0,-3-6 0 32,-6 3-22-32,3-6-11 0,-3-2-3 0,0-3 0 0,0 0 7 0,-6-5 1 0,0 3 0 0,1-3 0 15,-1-3 28-15,0 0 0 0,0-2 0 0,-3 0 0 16,3-3 0-16,0 0 0 0,1 0-8 0,-1 0 8 0,0-3 0 0,3 3 0 15,3-5 0-15,3-1 0 0,0 1 12 0,0 0-2 16,0-3 0-16,6 3 0 0,-3-3-1 0,6-3 0 16,6 3 0-16,-3-2 0 15,3-4-1-15,0 1-8 0,6 0 12 0,3-6-4 0,0 1 2 0,3-1 0 16,3 3 0-16,-1-7 0 0,1-1-1 0,0 3 0 16,0 2 0-16,3 1 0 0,-6-4-9 0,0 7 0 15,2 1 0-15,-2 4 8 0,0 2-8 0,0-3 0 16,0 3-10-16,-3 3 10 0,-3 0-24 0,2 2 0 15,1 0 1-15,0 3 0 16,0 0-49-16,-3 0-9 0,0 6-3 0,-3-6 0 16,0-6-148-16,0 1-29 0</inkml:trace>
  <inkml:trace contextRef="#ctx0" brushRef="#br0" timeOffset="73081.16">14069 17230 1728 0,'0'0'153'16,"0"0"-122"-16,0 0-31 0,0 0 0 15,0 0 211-15,0 0 36 0,0 0 7 0,0 0 2 0,0 0-154 16,0 0-30-16,-3 5-7 0,3-5-1 0,0 0 0 0,-6 3 0 31,6-3 0-31,-6 2 0 0,0-2-51 0,6 0-13 0,-3 11 0 0,3-3 0 16,-6 0 65-16,0 0 11 0,3 2 1 0,0 1 1 0,0-1-46 0,3 6-8 16,0 0-3-16,0 3 0 0,0-1-7 0,0 3-2 15,-3 3 0-15,3 5 0 0,0 3-4 0,0 5 0 16,0-3-8-16,0 6 12 0,0-8-12 0,3 2 0 15,-3 1 0-15,0-6 0 0,0-8 0 0,0 8 0 16,-3 8 0-16,3 0 0 0,3-2 0 0,-3-6 0 16,0 2 0-16,0-7 0 0,0 0 0 0,0-5 0 15,0-4-9-15,-3 1 9 0,3-5-18 0,-3-3 2 16,3-3 1-16,-2 0 0 0,2-5-4 0,0 0-1 16,-6-5 0-16,0-5 0 0,-3-1 3 0,3-5 0 0,0-5 0 0,0-6 0 15,0-4 6-15,3 2 2 16,0 5 0-16,0-5 0 0,0-3 9 0,0 0-8 0,3 0 8 0,3-7-8 15,-3-4 8-15,3-2 0 0,3 0 0 0,3 0 0 16,0 3 0-16,3 2 0 16,3 9 0-16,2-1 0 0,7 5 0 0,0 4 0 0,3 4 0 0,-3 1 8 15,2-4 3-15,-2 12 1 0,-3 7 0 0,3 6 0 16,0-3-12-16,-3 5 0 0,-4 3 0 0,1 5 0 16,-3-2 12-16,-3 7-2 0,3-2-1 0,-3 3 0 15,-3-1-9-15,-3 1 8 0,-3 2-8 0,0-2 8 16,-3 2-16-16,-3 0-4 0,-3 3-1 0,0-3 0 15,-3-3 21-15,-3 1 4 0,0-1 0 0,-3-7 1 16,0-3-13-16,-3 3-18 0,1 4 4 0,-4-4 1 16,-3-6 13-16,0 3 0 15,3 8 0-15,-6-5 0 0,1-1 0 0,-1-2 0 0,3-2 0 0,-3-1 0 0,3-5-16 0,1 2 0 16,-1 1 0-16,3-3 0 16,3 0 16-16,3-3 0 0,0 1 0 0,0 2 0 0,7-3 12 0,-1 1 3 15,0-1 0-15,6 0 0 0,-3 3-2 0,6 0 0 16,0 0 0-16,6-8 0 0,-3 0-13 0,3 3-18 15,6 13 4-15,-1-3 1 0,7 1 61 0,3 2 13 16,3-1 3-16,6 1 0 0,2 3-52 0,4 2-12 16,-3 6 0-16,6 2 0 0,-4 0 0 15,1 3 0-15,3 2 0 0,-1 6 0 0,1 2 0 0,0 4 0 16,3-4 0-16,-4 3 0 0,1-8 0 0,-3 0 0 0,-4-2 0 16,-2-6 0-16,-6-3 0 0,-3-2 0 0,0-3 0 15,-6 1 0 1,-1-4-48-16,-2-4-13 0,-3-4-3 0,-3-4 0 15,-3-4-51-15,-3-4-10 0,-3-6-3 0</inkml:trace>
  <inkml:trace contextRef="#ctx0" brushRef="#br0" timeOffset="74649">10845 17203 1728 0,'0'0'76'0,"0"0"16"0,6 6-73 16,-6-6-19-16,0 0 0 0,0 0 0 0,0 0 139 0,0 0 24 16,0 0 5-16,0 0 0 0,0-6-66 0,3 1-14 15,-3 5-2-15,0-8-1 0,0 0-15 0,0 3-3 0,6-1-1 0,-6 6 0 16,0-7-8-16,3 1-2 0,3 4 0 0,0-4 0 15,0 1-6-15,-3 2-2 0,3-2 0 0,3 2 0 16,0-2-12-16,0 2-4 0,3 1 0 0,0-1 0 16,0 1-13-16,3-1-3 0,-1 0-1 15,1 1 0-15,0 2-6 0,3-3-1 0,0 0 0 16,0 1 0-16,3 2 20 0,-1-3 4 0,1 3 1 0,3 3 0 16,0-1-43-16,3 1-9 0,-1 2-1 0,-2 1-1 15,0 1 21-15,-3 1 0 0,3 0 0 0,-3 0 0 16,2 3 0-16,-2 2 0 0,0-2 0 0,-3-1 8 15,0 1 8-15,-3-1 0 0,-3-2 1 0,2 3 0 16,-5-6-17-16,3 6-19 0,-3-3 4 0,-3 2 1 16,3-4 14-16,-3 2 0 0,0 0 0 0,-3-3 0 15,-3-5 0-15,6 8 0 0,-3 0 0 0,3 2 0 0,-3 1 0 0,3-1 0 16,-6-2 8-16,0-2-8 16,3 7 0-16,0-5 0 0,-3-3 0 0,0 0 0 15,0 3 0-15,3 3 0 0,-6-3 0 0,3 0 0 0,0-3 0 0,0 6 0 16,0-1 0-16,-3-2 0 0,3 3 0 0,-3-3 0 15,3 5 0-15,0 0 0 0,-3-5 0 0,0 0 0 16,0 0 0-16,0 3 0 0,3-3 0 0,-3-1 0 16,0 1 0-16,0 0 0 0,0 0 0 0,0 0 0 15,0 0 0-15,0-3 0 0,0 3 0 0,0-2 0 16,0 2 0-16,-3-3 0 0,6-5 0 0,-3 5 0 16,-3-2 0-16,3 2 0 0,-3-2 0 0,0 2 0 15,0-2-10-15,3-1 10 0,-3 1 8 0,1 0 5 16,-1-3 2-16,-3 2 0 0,6 4-15 0,-6-4 0 0,3-2 0 0,0 3 0 15,0 0 0-15,0-3 0 0,-3 0 0 0,3 2 0 16,-3-2 0-16,3 0 0 0,0 0 0 0,-3 0 0 16,0-2 0-16,0 2 0 0,0 0 0 0,1-3 0 15,-1 0-15-15,0 1-5 0,0-1-2 0,3 0 0 32,6 3 22-32,-3-5 0 0,-6 0 0 0,0-3 0 0,3 2-8 0,0-1 8 0,-3-1 0 0,0 2 0 15,3-2 0-15,-3 0 0 0,-3 1 0 0,3-4 0 16,1 0 0-16,-1 1 0 0,0 2 0 0,0-3 0 15,-3 1-8-15,3 2 8 0,3 0 0 0,0 0 0 16,-3 0 0-16,3 0 0 0,0 0 0 0,3 3 0 16,-3-1-8-16,3 1 8 0,0 0 0 0,0 0 0 15,3 5 0-15,0 0 0 0,-3-6 0 0,3-2 0 16,0 8 0-16,0-5 0 0,0 0 0 0,0-1 0 0,0 1 0 0,0 5 0 16,0 0 0-16,6-5 0 0,-3-3 0 0,3 3 0 15,0-1 0-15,3 4 0 16,-3-4 0-16,0 4 0 0,3-1 9 0,0 0-9 15,0 1 0-15,0-3 8 0,3 2-8 0,3 3 0 0,-4 0 0 0,4 0 9 16,0 0-9-16,0 0 0 0,-3-3 21 0,0 3-2 16,3 3-1-16,-3-6 0 0,3 1-18 0,2 2-17 15,-2 0 3-15,0 0 1 0,0-3 21 0,0-2 4 16,0 5 0-16,0 0 1 0,-3 0-13 0,3 0-13 16,-4 0 2-16,4 0 1 0,0 2 10 0,-3 1 0 15,0-3 0-15,0 3 8 0,3-1-8 0,-6 1 0 16,3 0 8-16,0-1-8 0,-4 1 0 0,1-1 9 15,3 4-9-15,-3-4 0 0,-3 1 8 0,3 2-8 0,0 3 0 0,0-2 0 16,-3-6 0-16,-6 0 0 0,6 2 0 0,0 1 0 16,-6-3 0-16,0 0 0 0,0 0 0 0,0 0 0 31,0 0-52-31,0 0-15 0,0 0-2 0,-3-11-1 16,0 1-144-16,-6-9-29 0</inkml:trace>
  <inkml:trace contextRef="#ctx0" brushRef="#br0" timeOffset="76906.2">18245 12846 2354 0,'0'0'52'0,"-6"-3"10"0,0-2 2 0,0 2 3 0,-3-2-54 0,0-3-13 16,-2 2 0-16,2-2 0 0,-6-2 76 0,0 2 13 15,-3-5 3-15,0 2 0 0,0-2-46 0,-3 0-9 16,4-3-1-16,-4 0-1 0,-3-5-23 0,0 0-12 15,0 2 12-15,-5-2-12 0,-7 2 10 0,0-2-10 0,-3 3 8 0,-2-1-8 16,-7 1 0-16,-5-3 0 16,2 5 0-16,-3-3 0 0,1 3 11 0,-10 0 6 15,-8-2 2-15,-1 2 0 0,1 0-11 0,-3 0-8 0,-7 3 12 0,-2-3-12 16,-3 3 12-16,-1 0-12 0,1-1 12 0,-3 4-12 16,-4-1 0-16,1 3 0 0,3 0 0 0,-1 3 0 15,4 0 0-15,-3 0 0 0,-3-1 0 0,-1 6 0 16,4 0 0-16,-3 0 0 0,-1 0-8 0,1 6 8 15,-3-4 0-15,3 3 0 0,-1 3 0 0,4 0 10 16,-6 3-10-16,3 2 0 0,2 0 0 0,4 1 0 16,-6 4 0-16,5-2 0 0,1 3 0 0,3 2 0 15,2 0 0-15,4 5 10 0,0 1-2 0,-1 2-8 16,10 3 13-16,-1 2-4 0,4 3-1 0,5 0 0 16,4 3-8-16,-1-1 12 0,4 1-12 0,5 0 12 15,0 2-4-15,7-2 0 0,2 5 0 0,3 2 0 16,6 1 7-16,1 2 1 0,5-2 0 0,3 0 0 0,3-1 1 0,6 4 1 15,-3-1 0-15,9 3 0 0,0 0-18 0,3 2 0 16,3 3-8-16,0 1 8 0,6-4 0 16,3 3 0-16,0 1-8 0,3 4 8 0,3 1 0 0,3-4 0 15,6 4 0-15,-3-6-9 0,2 0 9 0,7 1-13 32,3 1 5-32,6-1 8 0,-1 1-12 0,1-1 12 0,6-4-12 0,2-2 12 0,1 0-8 0,8 0 8 15,1 0 0-15,6 0 0 0,5-3 0 0,3-2 0 16,1-3 0-16,8-3 0 0,10-2-12 0,-4-3 3 15,3-3 0-15,3-5 0 0,7 3 9 0,5-6 0 16,0-2 0-16,3-3 0 0,6 1 0 0,0-7 0 16,3-4-8-16,4 0 8 0,-1-6-17 0,0-2 1 15,0-1 1-15,0-4 0 16,0 2-17-16,0-8-3 0,0 2-1 0,-6-7 0 16,-3 3-20-16,-3-6-5 0,-2 0-1 0,-1-5 0 15,-3-1-130-15,-6-4-27 0,0 0-5 0,-2-6-724 0</inkml:trace>
  <inkml:trace contextRef="#ctx0" brushRef="#br0" timeOffset="80992.64">3901 8157 2246 0,'-12'0'200'0,"3"0"-160"0,-6 0-32 0,1-3-8 16,2 3 156-16,-3 0 29 0,-3 0 7 0,6 0 0 16,-9 0-127-16,0 0-25 0,3 0-6 0,-2 3-1 15,2 0-2-15,-3-1-1 0,0 1 0 0,-3-3 0 16,6 3-30-16,-8 2 0 0,2-2 0 0,-9 2 0 15,6 0 0-15,-2 6 11 16,-1-3-3-16,0 5-8 0,0-2 14 0,-3 2-4 16,4 0-1-16,-4 3 0 0,-6 0-1 0,7 0-8 0,-10 2 12 0,6 1-4 15,-3-1 0-15,4 3 0 0,-1 1 0 0,3-1 0 16,1 3-8-16,2 2 10 0,-6 0-10 0,0 1 10 16,7 5-10-16,-10-1 10 0,6 4-10 0,-3-1 10 0,1 3-10 0,-1 0 0 15,3-2 0-15,0 2-11 0,4 0 11 16,-4 0 0-16,6 5 0 0,-3 0 0 0,7 1 0 0,-4-1 0 15,3 0 8-15,0 1-8 0,-3-1 10 0,7 0-2 16,-4 1-8-16,9-1 12 0,-6 0-4 0,3 1-8 16,6-1 11-16,-6 0-11 0,7 3 8 0,2-2-8 15,0-1 0-15,0-2 0 0,3-1 8 0,6 4-8 16,0-4 0-16,0 4 0 0,0-3 8 0,0 2-8 16,12-2 12-16,-3-1-12 0,-6 1 12 0,6-3-4 15,2 0 0-15,1 0-8 0,3-3 13 0,6 3-4 0,-9 1-1 0,6-1 0 16,-3 0-8-16,6-3 12 0,-4 3-12 0,4 0 12 15,0-3-12-15,0 1 0 0,0-3 9 0,6 2-9 16,-10-5 0-16,16 0 0 0,-3 3 0 0,0-3 8 16,-1 0-8-16,4 0 0 0,0 0 0 0,3 0 0 15,-1-2 0-15,1-1 0 0,0 1 0 0,-1-1 0 16,1-2 0-16,0 3 0 0,6-4 0 0,2-1 0 16,1 1 0-16,6-1 0 15,-10-1 0-15,4 3 8 0,2-3-8 0,-2-3 0 0,3 6 8 0,2-3-8 16,1 0 0-16,3 1 9 0,-4 1-9 0,4-4 0 15,-1 5 10-15,1-3-10 0,2-3 8 0,-5 4-8 16,0-4 8-16,2 3-8 0,4-2 0 0,-1-1 8 16,4 1-8-16,-4-1 0 0,1-2 0 0,-1 0-11 0,4 3 11 15,3-6 16-15,-1 3-4 0,6-3-1 16,-8 0-11-16,11 0 10 16,-11 1-10-16,8-4 10 0,7 3-10 0,-10-2 8 0,7-3-8 0,-4 3 8 0,1-4-8 0,-4 1 0 15,7 0 0-15,2 0 8 0,0-5-8 0,1 2 0 16,-4-2 0-16,7-3 0 0,2 0 0 0,0 0 0 15,-2-3 0-15,5 1 0 0,-11-4 0 0,5 4 0 16,0-6 0-16,4 2 0 0,-1 1 0 0,-2-3 0 16,2 3 0-16,0-3 0 0,7 0 8 0,-4-3-8 15,-6 3 0-15,7 1 8 0,5-4-8 0,-3 0 0 16,-5 1 0-16,-1-3 0 0,0-1 0 0,1-2 0 16,-1-2 0-16,0-1 0 0,-5 1 0 0,-1-3 0 15,4-6 0-15,-4 3 0 0,-5-2 0 0,5-3 0 0,6-3 0 16,-2 3 0-16,-7-3 0 0,-2 3 0 0,-7 0 0 0,4 0 0 15,-7-3 0-15,1 0 0 16,-1 1 0-16,-8-1 0 0,-4-2 0 0,1-6 0 0,-6 3 0 0,-1-3 0 16,-2 0 0-16,0 1 0 0,-1-4 0 0,-5 1 0 15,3 0-8-15,-6-1 8 0,-6-2 0 0,2 0 0 16,-5 1 0-16,-3-4-9 0,-3 3 9 0,-3 0 0 16,-3 0 0-16,0 3-8 0,-9-3 8 0,0 0 0 15,-6-3 0-15,0 3 0 0,-3 0 0 0,-3-3 0 16,-6 1 0-16,-3-1 0 0,-6 1 0 0,1 2 0 15,-7-3 0-15,-3 0-12 0,0 1 12 0,-5 2-10 16,2-3 10-16,-9 3 0 0,-5-5-9 0,-4 5 9 16,-2 3 0-16,-1 2 0 0,-2 0 0 0,-4-2 0 15,-2 0-15-15,-7 2 5 0,-2-3 1 0,0 4 0 16,8-4 9-16,-5 4 12 0,-7 2-2 0,4 2-1 0,3 1-9 0,-4 0 0 16,-5 2 0-16,-3-3 0 15,-10 1 0-15,1 2 0 0,3 1-14 0,-3-1 5 0,-4 5 9 0,1-2 0 16,0 3 0-16,3 2 0 0,2 0 0 0,-5 0 0 15,-3 3 0-15,6 3 0 0,-4 2 8 0,4-3 3 16,-3 6 1-16,3-3 0 0,-1 0-12 0,4 0 0 16,6 6 0-16,0-3 0 0,-4 2 19 0,10 0-2 15,2 6 0-15,1-3 0 0,3 3-26 0,-1-3-6 16,-2 3-1-16,2-3 0 0,4 8 16 0,3-3 0 16,-4 0 0-16,1 3 0 0,-1 0 0 0,4 0 0 15,5 3 0-15,-5 0 0 0,8-1 0 0,1 4 0 16,-1-4 0-16,4 1 0 0,-1 5 0 0,1-3 0 0,5 3 0 0,3-3-9 15,1 3 9-15,2 0-8 0,-3 3 8 0,4-1-8 16,-4 1-2-16,3 2 0 0,1 0 0 0,-1 3 0 16,4 0 10-16,-4 3 8 15,3-1-8-15,4 3 11 0,2-2-11 0,-3 5 0 0,0 0 0 0,4 2 0 16,-1 0 0-16,0 4 0 0,1-1-8 16,2 2 8-16,-6-1 0 0,6-1 0 15,4 0 0-15,-4 3 0 0,6-3 0 0,3 2 0 0,0 1 0 0,-2 0 0 16,8 2 0-16,-9 3 0 0,3-2 0 0,3-1 0 15,-5 3 0-15,2 0 0 0,-3 0 0 0,3-2 0 16,3 2 0-16,-5 0 0 0,5 2 0 0,-3 1 8 16,-3-3-8-16,3 5 0 0,3-2 0 0,-2 2 0 15,8 1 0-15,-6-4 0 0,6 1 0 0,0 0 0 16,3 0 0-16,-3 2 0 0,3-2 0 0,3 2 0 16,7 3-10-16,-7 0 10 0,6-3 0 0,3 1-9 15,0-4 9-15,3 1 0 0,6 2 8 0,-7-2-8 0,7 2 0 0,3 1 0 16,3 4 0-16,6-4 8 0,-6-1-8 0,12-2 0 15,2-1 0-15,1 1 0 0,0 0 0 0,6-3 0 16,-1 2-11-16,7-2 11 0,-3 3 0 0,2 0 0 16,4-3 0-16,6 0 0 0,5 0 0 0,4 0 0 15,2-3 0-15,1-2 0 16,5 0 0-16,-2-3 0 0,5 3 0 0,4-1 0 0,-1-1 0 0,0-1 0 16,-2 0 0-16,2 0 0 0,4 3 0 0,2-3 0 15,6 0 0-15,-5 0 0 0,-4-3 0 0,7 3 0 16,2-5 0-16,0 0 0 0,6-3 0 0,1 0 0 15,-1 3 0-15,3-5 0 0,0-3 0 0,-5 0 0 0,-1-1 0 16,0 1 0-16,7-2 0 0,-1-7 0 0,-3 1 0 0,0 0 0 16,1-2 0-16,2-4 0 15,3 1 0-15,0-6 0 0,-5 3 0 0,5-2 0 0,0-4 0 0,-6 1 0 32,-2 0 0-32,2-1 0 0,3-1 0 0,-3-1 0 0,-2 0 0 0,-4 0 0 15,3-3 0-15,-5 3 0 0,-7-5 0 0,6 2 0 0,-2-2 0 0,-1 0 0 16,-5-3 0-16,-4-2 0 0,-2-4 0 0,5 1 0 15,-3-3 0-15,-5-2 0 0,-7-3 13 0,4 0-4 16,5-6-9-16,-2 1 10 0,-7-3-10 0,-2-3 10 16,-1 0-10-16,-5 1 8 0,0-6-8 0,-1 0 8 15,-2-5-8-15,-3-1 0 0,-4-2 0 0,1 0 8 16,-3-5-8-16,-4 0 0 0,-2-3 0 0,0-2 0 16,-6-3 0-16,-4-1 0 0,-2 1 0 0,-6 0 0 15,-3 0 0-15,-3-3 0 0,-6-5 0 0,-3 0 0 16,-3 3-11-16,-9-1 11 0,-6 1-8 0,-3-1 8 0,-8-2-16 15,-4 3 3-15,-9-1 0 0,-5 4 0 0,-7 1 13 16,-6-1 0-16,-5-1 0 0,-9 3 0 0,-10-3-23 0,-5 5 2 16,3-2 0-16,-7 5 0 15,-8-2-89 1,-6-1-18-16,-6 1-3 0,-3 5-1263 0</inkml:trace>
  <inkml:trace contextRef="#ctx0" brushRef="#br0" timeOffset="83570.44">11718 14896 1785 0,'-12'-8'159'0,"-6"-2"-127"16,0-4-32-16,0-2 0 0,-3 1 216 0,0-4 38 15,4-2 7-15,-4 5 2 0,0 0-134 0,3 0-26 16,-3 0-6-16,3 0-1 0,-2 1-34 0,-1 1-7 15,0 4-2-15,3-1 0 0,-3-2-13 0,0 2-2 16,0 3-1-16,7 1 0 0,-4 1-21 0,-3 1-5 0,0 2-1 0,0 1 0 16,-3 2-10-16,4 2 0 0,-4 4 0 0,-3 2 0 15,-3 5-15-15,0 3 2 0,-2 5 0 0,-4 3 0 16,-3 7 13-16,-2 6 0 16,2 6 9-16,-3 2-9 15,1 5 0-15,-1 3-10 0,3 0 0 0,1 2 0 0,-1 6 10 0,0 5 16 0,0 3-4 0,4 0-1 16,-1-3 5-16,3 3 2 0,6 2 0 0,1 3 0 15,2 3-2-15,3-3-1 0,3-2 0 0,6 4 0 16,-3-2-4-16,6 3-1 0,6 0 0 0,1-3 0 16,-1 0-10-16,3 3-14 0,3 0 3 0,2 2 1 15,4 0 34-15,3-5 6 0,-3-2 2 0,3 2 0 16,0 0-32-16,3 0 0 0,0-5 0 0,3 0 0 16,0-3 0-16,2 3 0 0,-2-1 0 0,3 1 0 15,0-3 0-15,3 0 0 0,-3-2 0 0,2-3 0 16,1-3 0-16,3-2 0 0,0-1 0 0,0 3 0 0,2-2 0 0,7-3 0 15,0-6 0-15,2 1 0 0,1-6 0 0,0-2 0 16,0-3-12-16,-1-5 12 0,-2 0 0 0,3-3 0 16,2 0 10-16,-8-3-2 15,0-2 0-15,5 0 0 0,4 2 0 0,0-2 0 0,-1-3-8 0,1-2-12 16,3-6 4-16,8 3 0 0,-2-3 8 0,0-2 0 16,-4-6 0-16,-2-2 0 0,5-6 0 0,-2-2 11 15,-3-3-3-15,-10-5 0 0,1-11-8 0,0 3-11 16,0 0 3-16,5-1 0 0,1-1 8 0,0-4 0 15,-4 3 0-15,16-10 0 0,-3-3 0 0,-4 2 0 16,-2-2 0-16,-4-2 0 0,-2-1 0 0,0-2 0 0,0-3 0 16,-4-3 0-16,4 0 0 0,-3 1 0 15,-1-3 0-15,-2-3 0 0,-3 0 0 0,-3-5 0 0,-4-3 0 0,-2 2 0 16,0-1 0-16,-3-4 0 0,-6 1 0 0,0-4 0 16,0 1-12-16,-3-5-1 0,0-1 0 0,-3 4 0 15,-3-1 21-15,0-8 4 0,-3-5 0 0,0 0 1 16,0 5-13-16,-3-2 0 0,3 5 0 0,-6-3 0 31,0-7 0-31,-3 7 0 0,0 0 0 0,-3 3 0 0,-3 0 0 0,-6-3 0 16,-3 6 0-16,1-1 0 0,-7 1 8 0,-3 2 0 0,0 3-8 0,-2 0 12 15,-1 2-12-15,0 1-8 0,-6-1 8 0,-2 6-13 16,-7 2 13-16,1 4 16 0,-1 4-3 0,-3 0-1 16,1 3-12-16,-1 3 0 0,1 2 0 0,-1 3 8 15,-2 3-8-15,2 2 0 0,-3 3 0 0,4 3 0 16,-1 2 0-16,4 3-8 0,-1 5 8 0,6 0-10 0,1 3 2 0,-4 5 0 15,6 0 0-15,1 0 0 16,5 5-20-16,3 1-3 0,-2 2-1 0,2 0 0 0,0 2 19 0,6 3 3 16,4-2 1-16,-1 2 0 15,3 1-20-15,3 4-4 0,0 1-1 0,0-1 0 16,3 4-10-16,1 4-1 0,-1-2-1 0,0 5 0 16,3 3 6-16,-3 2 0 0,0-2 1 0,0 3 0 0,3 2 28 0,-6 0 11 15,4-3-8-15,-4 1 8 0,0 2 12 0,0 0 8 16,0-2 2-16,-3 2 0 0,0 0 6 0,1 0 2 15,2 3 0-15,0-1 0 0,-3 1-7 0,3 0-2 16,3-3 0-16,-3 3 0 0,4-1-7 0,-1 1-2 16,-3 0 0-16,6 0 0 0,-3-1-12 0,3 4 11 15,0 2-11-15,0 0 10 0,0 5 0 0,1 1 0 16,-4-4 0-16,3 4 0 0,3-1-2 0,0 3-8 0,0-3 12 0,3 3-4 16,-3 6-8-16,3-1 10 15,0 3-10-15,0 0 10 0,3 0-2 0,3-1 0 0,0 1 0 0,0 3 0 16,6-3 4-16,0 5 0 0,0-2 0 0,3 2 0 15,3-3-12-15,0 1 0 0,3 0 0 0,0-4 0 16,-1 4 28-16,7 0 3 0,-3 2 1 0,3-3 0 16,0 1-32-16,3-3 0 0,-1-3 0 0,4 0 0 15,-3 1 0-15,3-4 0 0,3 4 9 0,-1-1-9 16,4-3 9-16,0 4-9 0,-3-4 10 0,2-2-10 16,-2 0 0-16,0 0 8 0,0 0-8 0,2 0 0 15,1 0 0-15,3-2 0 0,3 2 0 0,-4-1 0 16,4-1 0-16,-3-3 0 0,2-3-12 0,-2 0 12 15,0-3 0-15,0-2-8 0,-1-1 8 0,-8-7 0 16,0 3 0-16,3 2 0 0,-1 0 0 0,-2 0 0 16,6-2-10-16,0-6 10 0,-1 0-8 0,10 0 8 15,-3-5-14-15,-4-3 2 0,1-2 1 0,-3-6 0 0,3 0 11 0,-7-2 0 16,4-3-9-16,0-3 9 0,0 1 0 0,-1-4 0 16,1-2 0-16,0-5 0 0,3-3 0 0,-10-5 0 15,4-5 0-15,0-3-11 0,0-1 11 0,-1 4 0 16,1-6 0-16,0 1 0 0,0-4 0 0,8-12 0 15,1-4 0-15,0-2 0 0,3 3 0 0,-7 0 12 16,1-3-4-16,-6 3 0 0,2-3-8 0,-2-3-8 16,-3 1 8-16,0-4-12 0,-6 1 12 0,-1-5 0 15,-2 4 0-15,-3-1 0 0,0 1 0 0,-3-4 0 0,-3-1 0 0,0-2 0 16,-3 0 0-16,-3 3 0 0,0 4 0 0,-3-1 0 16,-3-1 0-16,0-5 0 0,-3-3 0 15,0 5 8-15,0 1-8 0,0 2 0 0,-3 0 8 0,0 3-8 16,0 0 0-16,-3-3 8 0,0-3-8 0,3 1 0 15,-2 5 0-15,-1-3 0 0,0 2 0 0,0 4 8 16,0-3-8-16,-3-1 8 0,0 1-8 0,0 5 8 16,-3 3-8-16,1 0 0 0,-4 2 0 0,3 1 0 15,-3-1 8-15,0 3-8 0,-3 0 8 0,1 3-8 16,-4-1 0-16,3 4 0 0,0 2 0 0,-6 0 0 16,4 2 0-16,-7 3 0 0,-3 1 0 0,0-1 0 15,1 5 0-15,-4 1 0 0,-3-3 0 0,1 5 0 16,-4 0 0-16,3 3 0 0,4 3 0 0,-4-1 0 15,-3 3 0-15,1 3 0 0,-4 2 0 0,0 1-8 16,4 4 8-16,-1-1 0 0,0 4 0 0,4 0 0 0,-1 3 0 0,3 6 0 16,-5 1 0-16,2-1 0 15,-3 2 0-15,4 2 0 0,2 6 8 0,0 0-8 0,-2 3 0 0,2-1 0 32,3 3 0-32,1 3-8 0,-4 0 8 0,6 2 0 0,-3-2 0 0,4 5 0 0,-4 0 0 0,0 3 0 15,1 3 0-15,-4 2 0 0,6 0 0 0,0 5-8 16,1 3 8-16,2 0-8 0,3 0 8 0,0 0 0 15,3 2 0-15,1 4 0 0,2-1 0 0,0 3 8 16,3 0-8-16,0 0 0 0,3 0 0 0,1 0 0 16,-1 0 0-16,6 2 8 0,0 1-8 0,3-1 0 15,0 3 0-15,0 3 0 0,6-3 0 0,-3 3 0 0,0 0 0 0,6 5 8 16,0 0-8-16,0 3 0 16,0-3 0-16,3 1 0 0,0-1 0 0,3 0 0 0,0 5 0 0,0 1 8 15,-1-3-8-15,4-3 8 0,3 0-8 0,-3 0 8 16,3 0-8-16,0 6 12 0,3-4-4 0,0 1 0 15,3-3-8-15,-1 0 0 0,4-2 0 0,0-1 0 16,6 4 0-16,-1-1 0 0,1-3 0 0,0-5 6 16,0-2-6-16,3 0 0 0,-4-1 0 0,-8-13 0 15,6 3-8-15,-3 3 8 0,0-3 0 0,2-3 0 16,1 1-11-16,3-6 11 0,3 0-10 0,8 8 10 16,1-3-12-16,0-5 3 0,-1-8 1 0,1 0 0 15,-3-5-18-15,-1-8-3 16,1-3-1-16,0-7 0 0,2-6-86 0,4-8-16 0,3-8-4 0</inkml:trace>
  <inkml:trace contextRef="#ctx0" brushRef="#br0" timeOffset="91193.94">7399 6075 2163 0,'-12'5'96'0,"12"-5"20"0,0 0-93 0,0 0-23 16,-6-8 0-16,0 6 0 0,0-1 86 0,6 3 13 0,0 0 2 0,-6-3 1 15,-9-2-35-15,6-3-7 0,6 3-2 0,-3-1 0 16,-6 1-30-16,3 0-7 0,3-3-1 0,0 3 0 16,0-1-11-16,-2 4-9 0,-1-4 12 0,0 1-12 15,9 5 14-15,-12-3-4 0,-6 3-1 0,-3-5 0 16,6 5-9-16,-3 5 0 0,-5-5 0 0,-4 3 0 16,3 2 0-16,-3 3 0 0,0 0 0 0,4 0 0 15,-7 5 0-15,3 1-14 0,0-1 5 0,0 0 1 16,-5 3 32-16,2 3 6 0,0-1 2 0,3 1 0 15,-2 2-32-15,-4 0 0 0,3 0 0 0,0 3-10 16,1-3 10-16,-1 6 0 0,3-4 0 0,0 6 0 16,0 1 0-16,-2-1 0 0,2 0 9 0,-3 0-9 15,3 0 0-15,0 0 0 0,1-2 0 0,-1 2-12 0,0 0 12 0,0 0 0 16,-2 0 12-16,2 0-12 0,3 3 0 0,3 2 0 16,-3 1 0-16,3-1 0 0,4 0 12 0,-4 1-12 15,0-1 12-15,3 1-12 0,0-4 11 0,0 4-11 16,3-1 10-16,4 3-10 0,-4-2 14 0,0 2-3 15,3 0-1-15,0 0 0 16,3 2 0-16,0 1 0 0,0 0 0 0,0-1 0 0,6-2-10 0,0 0 10 16,-3 3-10-16,3-3 10 0,6 0-10 0,-3 0 0 15,3 0 9-15,0-2-9 0,3 2 0 0,0 0 9 16,3-3-9-16,0-2 0 0,0 0 22 0,3-3-2 16,3 0-1-16,0 0 0 0,0-3-19 0,-1 1 0 15,4-1 0-15,3 1 0 0,-3-1 0 0,3-2-12 0,0 0 1 0,3 0 1 16,-1 0 10-16,4-3 0 0,3 3 0 0,3-3 8 15,-7 0-8-15,4-3 0 0,3 1 0 0,-3-3 8 16,2 0-8-16,4 0 0 0,0-3 8 0,0 0-8 16,2-2 8-16,4-1-8 15,3-2 8-15,2 0-8 0,-2-3 0 0,5-2 9 0,-2 0-9 0,3-3 0 16,-7 0 0-16,7-3 0 0,3 0 0 0,-4-2 0 16,1-3 0-16,2 0 0 0,4 0 0 0,-1-2 0 15,-5-4 0-15,0 1 0 0,-1 0-12 0,1 0 12 16,8-3-8-16,-8-3 8 0,-6 1 0 0,2-1-9 15,4 1 9-15,-4-3 9 0,-5-1-1 0,0-1-8 16,-1-1 0-16,4 3 0 0,0-3-15 0,-4 0 5 16,-2 3 10-16,0-6 0 0,2 4 0 0,-2-1 0 15,-3 0 0-15,0-2 0 0,-1-1 0 0,-2 1 0 16,0-4 10-16,0 1-2 0,-4 3-8 0,1-3 12 16,3-3 0-16,-6 0-1 0,-4 1 0 0,-2-1 0 0,0 3-2 0,3 0 0 15,-3-3 0-15,-3 3 0 0,2-3-9 0,-5 0 12 16,3 1-12-16,-3-1 12 0,-3-3-12 0,3 1 8 15,-6 0-8-15,0-1 8 0,0 3-8 0,0 3 0 16,-3-2 9-16,0 1-9 0,-4 1 0 0,4-2 0 16,-3 2 0-16,0-3 0 0,-3 3 0 0,0-3 0 15,3 0 0-15,-3 0 0 16,-3 3 0-16,0 0 0 0,3 0 0 0,-3 3 0 0,0-3-8 0,-2 2 0 16,2 3 0-16,-3 0 0 0,0 1 8 0,-3 1 0 15,0 1 0-15,-3 0 0 0,0 3 0 0,0-4 0 0,-3 1 0 0,-3 3 0 16,0-1 0-16,-2 1 0 15,-1-1 0-15,0 3 0 0,0 0 0 0,-3 1-8 0,-3-1 8 0,-2 2 0 16,-4-4 0-16,3 2 0 0,-5 3 0 16,-1-3-8-16,-6 0 8 0,0 3 0 0,1 0 0 0,-10-1-8 15,-8 1 8-15,2 0 0 0,6 0 0 0,-2 2-8 16,-4 1 8-16,-2-4 0 0,-7 4-9 0,4-3 9 16,2 2-14-16,-5 3 2 0,-7 0 0 0,-2 0 0 31,0 0-93-31,-7 0-19 0,-5 6-3 0,0-1-1156 0</inkml:trace>
  <inkml:trace contextRef="#ctx0" brushRef="#br0" timeOffset="95312.98">11563 5458 3430 0,'0'6'76'0,"0"2"15"0,-3 5 3 0,0 3 2 0,3 2-76 0,-3 6-20 16,3 2 0-16,-3 4 0 0,0 1 12 0,-3 6-2 0,3 3 0 0,-3 2 0 16,3 9-10-16,-3-6 0 15,3 8 0-15,0-8 0 16,0 7-63-16,3-9-14 0,-3-1-3 0,0-2-1 15,3-8-107-15,0-1-22 0,0-7-4 0,0-3-598 0,0-2-119 0</inkml:trace>
  <inkml:trace contextRef="#ctx0" brushRef="#br0" timeOffset="95480.88">11637 5816 2782 0,'18'0'124'0,"-6"0"24"15,6 2-118-15,3-2-30 0,8-2 0 0,7 2 0 16,3-3 62-16,3 0 6 0,-1 1 2 0,1-4 0 16,0 4-113-16,-1-6-22 0,4 2-5 0,0-1-1208 15</inkml:trace>
  <inkml:trace contextRef="#ctx0" brushRef="#br0" timeOffset="95766">12447 5569 3380 0,'0'35'75'0,"-3"-19"15"0,0 8 3 0,0 2 1 0,0 8-75 0,0 1-19 15,0 7 0-15,0 0 0 0,0 3 29 0,0 3 3 0,-3 0 0 0,3-1 0 16,-3 1-20-16,3-3-3 0,-3 0-1 0,3-3 0 15,0-2-8-15,-3 0 0 0,3-1 0 0,0-4 0 16,0-1 0-16,0-2-17 0,3 0 4 0,-3-3 1 16,3-3-8-16,-3-2-2 0,3-5 0 0,0 2 0 31,0-3-71-31,-2-5-15 0,2 1-2 0,2-4-1 16,-2-2-105-16,3-3-20 0</inkml:trace>
  <inkml:trace contextRef="#ctx0" brushRef="#br0" timeOffset="96254.36">13194 5474 2919 0,'0'0'129'0,"-6"8"27"0,0 3-124 0,0 2-32 0,3 0 0 0,0-2 0 15,0 5 52-15,0 2 5 0,0 3 1 0,0 1 0 16,3-1-26-16,-3 3-6 0,6-1-1 0,0 4 0 16,0-6-14-16,3 0-3 0,3 3-8 0,3 0 12 15,3-6 3-15,6 1 0 0,0-1 0 0,8 1 0 16,-2-6 13-16,6 0 2 0,3-2 1 0,5-3 0 15,1 0-19-15,6-6-3 16,-1-4-1-16,1-4 0 0,2 1-8 0,-2-3-11 0,-3-2 3 0,-4-1 0 16,4 0-63-16,-3-4-12 15,-7-1-2-15,-2-3-1 0,0 3-134 0,-3 0-28 16</inkml:trace>
  <inkml:trace contextRef="#ctx0" brushRef="#br0" timeOffset="96498.88">13492 5231 2649 0,'-6'24'236'0,"3"-8"-189"0,-3 2-38 0,3 8-9 0,0 6 145 0,0 8 27 16,0 5 6-16,-3 3 1 0,3 2-108 0,-3-3-22 15,0 4-4-15,0 4-1 0,3 1-19 0,0 5-4 16,0-3-1-16,0 3 0 0,3-3-20 0,-3-5-8 0,0-3 0 0,3-8 0 31,0 3-52-31,3-5-9 0,0-3-3 0,3-5 0 16,0-6-43-16,3-2-9 0,0-3-1 0,3-5-1 15,0-3-58-15,3-10-12 0,5-3-3 0,-5-5 0 0</inkml:trace>
  <inkml:trace contextRef="#ctx0" brushRef="#br0" timeOffset="96815.32">14551 5636 1958 0,'0'8'174'0,"0"0"-139"16,3-1-35-16,6 4 0 0,6 0 314 0,0 2 56 16,3 0 11-16,3-2 3 0,2 5-286 0,4-3-57 15,0 0-11-15,9 0-2 0,5 0-16 0,1 1-4 16,6-4 0-16,-1 1 0 0,1-3-22 0,-3 0-5 15,-4 2-1-15,1-2 0 16,-3 0-7-16,-7 0-1 16,1 5-1-16,-3-5 0 0,-6 3 17 0,0-1 3 15,-4 4 1-15,-5 2 0 0,-6-3 8 0,-3 3-12 0,-6 0 12 0,-9 5-12 0,-3 0 12 0,-6 3 0 16,-2 2 0-16,-7 1 8 0,-3-1 0 0,-3 1 0 16,-2-1 0-16,-1 3 0 0,-3 0-8 0,0 3 0 15,-2-11 0-15,2 6 0 0,0 2-12 0,1-3-6 16,8-2-2-16,0 0 0 15,3-3-93-15,4-3-19 0,5-2-4 0,0 0-1155 0</inkml:trace>
  <inkml:trace contextRef="#ctx0" brushRef="#br0" timeOffset="97115.49">16069 5961 3250 0,'0'0'144'0,"0"0"30"16,9 5-139-16,0 1-35 0,3-1 0 0,3 0 0 0,3-2 40 0,6 0 2 15,2-3 0-15,7 0 0 0,6 0-19 0,3-3-4 16,2 0-1-16,4 3 0 0,-1 0-18 0,1 0-17 15,0 0 3-15,-1-5 1 16,1 2-61-16,3 3-12 0,-4 0-2 0,-2 0-1 16,-12 3-61-16,2 2-12 0,1-5-2 0,-6 6-656 15,-6-4-130-15</inkml:trace>
  <inkml:trace contextRef="#ctx0" brushRef="#br0" timeOffset="97318.86">15858 6324 2476 0,'0'0'220'0,"0"0"-176"0,0 0-35 0,9 2-9 16,0 3 204-16,6-5 38 0,6 3 8 0,5-3 2 16,4-3-184-16,3-2-36 0,6-3-7 0,2 0-1 31,7-2-64-31,5-3-13 0,4 2-3 0,0-5 0 0,2 3-152 15,-2 0-32-15</inkml:trace>
  <inkml:trace contextRef="#ctx0" brushRef="#br0" timeOffset="97614.07">17903 5554 3096 0,'0'0'137'0,"0"0"28"0,0 0-132 0,0 0-33 16,9 8 0-16,6-3 0 0,3 0 76 0,2 0 9 15,7 1 2-15,6-4 0 0,9 4-60 0,2-6-12 16,10 2-3-16,-1-2 0 0,1-2-23 0,3 2-5 15,-1-6 0-15,1 1-1 16,-1 0-111-16,-2-1-21 0,-4 1-5 0,1 0-1 16,-6 2-149-16,-1-5-31 0</inkml:trace>
  <inkml:trace contextRef="#ctx0" brushRef="#br0" timeOffset="97865.48">17587 5734 3301 0,'-17'13'72'0,"-1"5"16"15,-6 3 2-15,3 3 3 0,-3 5-74 0,3 6-19 0,-2-1 0 0,-1 6 0 16,6 0 36-16,0-1 3 0,0 1 1 0,6-3 0 16,6 3-20-16,3-3-3 0,0 2-1 0,6-2 0 15,3-2-4-15,6 2-2 0,6 0 0 0,3-3 0 0,0-2-10 0,3-3 0 16,8-2 0-16,4-1 0 0,6-5 0 0,-1-2 0 15,4-3 0-15,3-3 0 0,2-5-12 0,-2-3-4 16,-1-5 0-16,-5 0-1 16,3-3-79-16,-4-5-15 0,4 1-3 0,-6-1-1 15,-1-8-129-15,-2-3-25 0,-6 3-6 0,-9 0-1 16</inkml:trace>
  <inkml:trace contextRef="#ctx0" brushRef="#br0" timeOffset="98014.22">17674 6125 2901 0,'0'0'128'0,"-6"5"28"0,-3-2-125 0,3 0-31 16,6-3 0-16,6 5 0 0,0-2 87 0,12 2 11 0,8 0 2 0,10-2 1 15,3-3-72-15,8 0-14 0,1-3-3 0,9 1-1 32,5-4-116-32,10 1-23 0,-1-6-5 0,0 1-1 0</inkml:trace>
  <inkml:trace contextRef="#ctx0" brushRef="#br0" timeOffset="98348.19">19406 5567 3207 0,'-9'10'71'0,"6"-4"14"0,-3 2 3 0,0 5 2 0,0-5-72 0,0 8-18 16,-3 2 0-16,-2 3 0 0,2 3 20 0,-3 0 1 15,0 2 0-15,0 6 0 0,0 5 0 0,0 3 0 16,0 2 0-16,-3 3 0 0,3 0-6 0,-3 0-2 16,4 0 0-16,-1 0 0 0,-3-2-23 0,3 4-5 15,0-2-1-15,0-3 0 16,3-2-20-16,0 0-4 0,3-3 0 0,-3-5-1 15,3-1-75-15,0-7-14 0,3-3-3 0,0-5-1 16,0-3-124-16,3-5-25 0</inkml:trace>
  <inkml:trace contextRef="#ctx0" brushRef="#br0" timeOffset="98584">19400 5675 3178 0,'-9'27'141'0,"3"-11"29"0,3 0-136 0,0 7-34 0,0 6 0 0,3 1 0 15,3 4 64-15,3 0 7 0,0-2 1 0,9 2 0 16,6 4-39-16,3-7-7 0,3 4-2 0,8-6 0 16,4-3-24-16,3-2 0 0,2-3 0 0,7-2 0 15,-1-1 0-15,7-10 0 0,6 0-14 0,-1-3 5 16,3-2-51-16,1-6-9 0,-6-2-3 0,2-5 0 15,-2-1-83-15,-1-5-17 0,-5-5-3 0,-4 0-1 0</inkml:trace>
  <inkml:trace contextRef="#ctx0" brushRef="#br0" timeOffset="98815.32">19924 5506 3286 0,'-9'8'72'0,"-6"13"16"0,0 8 2 0,-3 6 2 0,1 7-73 0,-4 6-19 16,0-6 0-16,3 13 0 0,0-4 37 0,3 10 4 15,-6-11 1-15,7 5 0 0,2-2-42 0,3-2 0 16,-3-4-16-16,3 1 5 16,6-8-84-16,-3 2-17 0,6-2-3 0,3-6-1 15,0-2-44-15,3-3-8 0,3-5-3 0,3-9 0 16,3 1-88-16,5-10-17 0,25-9-4 0,-6-10-1 0</inkml:trace>
  <inkml:trace contextRef="#ctx0" brushRef="#br0" timeOffset="99115.19">20900 5347 3096 0,'0'0'137'0,"3"8"28"0,0 3-132 0,6-1-33 16,-3 9 0-16,0-6 0 15,6 0 83-15,0 6 9 0,0 2 3 0,3 0 0 0,3 3-57 0,2 0-11 16,4 2-3-16,3-2 0 0,3 0-24 0,0 0 0 16,5 0 0-16,4-1 0 0,-3-2 0 0,5 1 0 15,1-1-14-15,0 3 5 0,-4-6 9 0,-5 3-13 16,3-2 5-16,-9 2 8 0,-1 3-19 0,-2-3 4 16,-6 0 1-16,-3 3 0 0,-3 0 4 0,-6 2 1 15,-6 1 0-15,-3 2 0 0,-9 0-3 0,-9 3 0 16,-3-1 0-16,-8 1 0 0,-7 3 12 0,-9-1-13 15,-2 3 5-15,-7-3 8 0,1 3-18 0,-4 0 4 16,-8 1 1-16,-4-1 0 16,4 2-63-16,-4-2-13 0,-2 6-3 0,-4-6-822 0,4 2-165 15</inkml:trace>
  <inkml:trace contextRef="#ctx0" brushRef="#br0" timeOffset="100683.34">11512 4509 2131 0,'-21'26'94'0,"9"-8"20"15,-2-4-91-15,-7 10-23 0,-3 5 0 0,-3 8 0 16,3 2 200-16,-2 6 35 0,-1 3 7 0,-3 10 2 15,-3 0-187-15,1 9-37 0,-1 4-7 0,-3 0-1 16,0 3-12-16,1 1 0 0,-4 1 0 0,3 1 0 16,0 0 0-16,4-11 0 0,2 0 0 0,3-2 0 15,3-4 0-15,7-1 0 0,2-4 8 0,6-5-8 0,0 1 20 0,6-4-2 16,6-4 0-16,3-1 0 0,6-2 10 0,3-3 3 16,8 0 0-16,7 0 0 0,6 0-9 0,3 0-2 15,5 0 0-15,7 0 0 0,8-5-12 0,7 2-8 16,-1-2 8-16,10-3-8 0,2 0 8 0,9-2-8 15,7 2 8-15,5-6-8 0,3 1 0 0,9 3 0 16,9-3 0-16,0-1 0 0,0 4 0 0,12-3-8 16,6-1 8-16,6 1 0 0,0 0-15 0,3-3 3 15,0-2 0-15,3-1 0 0,5 1-8 0,4-1 0 16,0 1-1-16,3-3 0 0,5 0 12 0,-2-1 9 0,6 1-12 0,-1 3 12 16,1-3 0-16,3 2 0 0,-1-2 8 0,1 3-8 15,-3 2 11-15,-1-3-11 0,-2-2 12 0,3 3-12 16,2-1 15-16,-2 1-4 0,-3-3-1 0,-7 2 0 15,-2-2-10-15,0 3 0 0,0-4 0 0,-7 1 0 16,-5-2 0-16,0-1 0 0,3 0 11 0,3 3-11 16,-3-3 0-16,-1-2 8 0,-2-1-8 0,-3 1 0 15,-3-1 0-15,0 1 8 0,3-3-8 0,-3-3 0 16,-3 3 0-16,3-3 8 0,-1 1-8 0,1-4 0 16,0 1 0-16,-6-3 0 0,3-3 0 0,-3 1 0 15,3-1 0-15,-6 0 0 0,-6-2 0 0,0-3 0 16,-3-5 0-16,-3 0 0 0,-9 0-13 0,0-6 4 15,0-2-8-15,-5-3-2 0,-4-2 0 0,0-3 0 16,0-3-10-16,-8-3-3 0,2 1 0 0,-9 0 0 0,-6-1 12 0,-2-2 3 16,-4 0 0-16,-2-5 0 0,2 2 7 0,-8-5 2 15,-7-3 0-15,-2 3 0 0,-7 1 8 0,1 1-10 16,-6 1 10-16,-4 0-10 0,-5-1 10 0,0-2 0 16,-10 3 0-16,-2-3 0 0,-6 3 0 0,-3-3 0 15,-3 5 0-15,-6-2 8 0,-6 2 1 0,-3 0 1 16,-3-2 0-16,-6-3 0 0,-9 3-10 0,-3-3 0 15,-2 0 0-15,-10 2 0 0,0-2 0 0,-9 6-11 16,-2-4 3-16,-7 4 0 0,-8 2 8 0,-1-3-10 16,-8 3 10-16,-1 0-10 0,1 0-8 0,-6 0-2 15,-7 5 0-15,1-2 0 0,0 2 20 0,-4 0-8 16,1 6 8-16,0-1 0 0,2 1 0 0,4 2 19 16,-1 0-3-16,4 3 0 0,-3 0 10 0,2 0 2 0,-2-1 0 0,3 1 0 15,-1-3 4-15,1 6 0 16,-1-6 1-16,-2 3 0 0,-3-3-25 0,-1 3-8 0,1 0 0 15,-3 0 0-15,-7-1 0 0,4 7 0 0,0-7 8 0,-3 1-8 16,-7 5 0-16,4 3 0 0,-3-5 0 0,-3 2 0 16,-4 2-8-16,-2 1-3 0,3 0 0 0,-3 2 0 15,0-2 11-15,-3 3-10 0,3-1 10 0,-7-2-10 16,1 7 10-16,-3-7-8 0,0 3 8 0,-6-1-8 16,-3 1-3-16,0 2 0 0,6-3 0 0,3 3 0 15,0-10 11-15,-3 10 0 0,0-6 0 0,0-2 0 16,-3 1-15-16,0 1 3 0,0-4 0 0,-3 2 0 15,-1 0 4-15,4 0 8 0,6 0-13 0,0 0 5 16,0 3 8-16,0 0 0 0,6 0 0 0,-3 0 0 0,-3-3 0 0,6 5 0 16,0 6 8-16,-1-8-8 15,-5 5 17-15,6 2-1 0,0-2 0 0,-3 6 0 0,0-1-16 0,-3-2 0 16,6 5 0-16,-4 0 0 0,1 0 0 0,3 0 0 16,3 5 0-16,0-5 0 0,0 0 28 0,0 5 3 15,5-2 0-15,-5 2 0 0,3 1-31 0,0 2 8 16,-3-6-8-16,3 4 0 0,-1 1 0 0,1 1 0 15,-3-2 0-15,6 4 0 0,3-2-9 0,-1 3-5 16,-2 2-1-16,6-5 0 0,0 3 15 0,2-1 16 16,1 1-3-16,3 2-1 0,0 0-12 0,2 6 0 15,10-6 0-15,-1 0 0 0,-2 0 0 0,6 1 8 16,2 1-8-16,7 1 0 0,-1 0 0 0,7 0 0 16,-1-3 0-16,4 3 0 0,5 0 0 0,-3-3 0 0,4 8 0 0,5-5 0 31,4 3-71-31,-1-1-20 0,6 1-4 0,0 2-789 0,4 3-157 0</inkml:trace>
  <inkml:trace contextRef="#ctx0" brushRef="#br0" timeOffset="103151.07">3657 8411 1267 0,'-15'-3'112'0,"-3"1"-89"16,6-1-23-16,-5 1 0 0,-1-4 264 0,3 4 49 15,-3-4 10-15,6 4 1 0,0-1-168 0,3 0-35 16,3 1-6-16,0-1-2 0,6 3-53 0,0 0-10 16,0 0-2-16,0 0-1 0,6-5-33 0,9-1-6 15,0 4-8-15,12-3 11 0,-3-1-11 0,5 4 0 0,7-4 0 0,0 1 0 16,0 2 0-16,8-2 0 0,4 2 8 0,2 1-8 15,1 2 0-15,9-3 0 0,-4 3 0 16,10 3 0-16,-1-1 0 0,4 1 0 0,-1 2 0 0,9 1 0 16,7 2 0-16,-1 0 0 0,-3-1 0 0,10 4 0 15,-1 0 0-15,6-1 0 0,-8 1 0 0,2 2 0 32,6 0-56-32,0 1-8 0,4 1 0 0,-1 1-1 0,3 0 102 0,0 3 21 0,0-3 4 0,1 2 1 15,-1 3-50-15,0-2-13 0,6 2 0 0,-3 0 0 16,-5 0 9-16,5 3-9 0,0 0 10 0,-3 2-10 15,-3 1 0-15,-2-1 0 0,5 1 0 0,-9-1 0 16,-8 3 8-16,-1 3-8 0,0 0 0 0,1 2 9 16,2 1-9-16,-12 2 12 0,-5 2-12 0,-4 1 12 15,4 0-12-15,-4-3 0 0,-2 2 9 0,2-2-9 0,7 3 0 0,-10 0 0 16,-2 2 0-16,-7 0 0 16,4 3 0-16,-1-5 9 0,-2 2-9 0,-1 1 0 0,4-4 12 0,-6 1-4 15,-1 0 0-15,-2 2-8 0,-3 1 18 0,-4 2-3 16,-2-3-1-16,-3 3 0 0,-4-3-2 0,4 3 0 15,-6-5 0-15,0 2 0 0,-1 0-2 0,-5 1-1 16,3-1 0-16,-3-2 0 0,-3 5-9 0,-1-3 8 16,-2 0-8-16,0 1 8 0,-3-1-8 0,0-2 0 15,-3 0 0-15,0-3 0 0,-3 0 0 0,-3 0 0 16,0 2 0-16,-3-2 0 0,-3 3 0 0,0 0 0 16,-3-1 0-16,0-2 0 0,-6 1 0 0,-3-4 0 15,0-2-9-15,-6 2 9 0,0-2 0 0,-3 2-10 16,-3 1 10-16,-2-4-8 0,-7 1 8 0,0 0 0 15,-3 0-9-15,1-1 9 16,-1-2-8-16,-6 1 8 0,-2-1-10 0,-4-3 10 0,-2 1-15 0,-7-1 3 0,0-2 1 0,1 0 0 16,-4-3-1-16,4-3-1 0,-7 4 0 0,1-4 0 15,2 1 2-15,-2-4 1 0,-4-1 0 0,7 2 0 16,2-3 10-16,-2-3-13 0,-7 4 5 0,1-6 8 16,2-3-12-16,-2 0 12 0,-1 3-12 0,1-3 12 15,-7 1 0-15,4-4 0 0,2-2 0 0,-2 0 0 16,-4 0-10-16,1-2 10 0,-3-1 0 0,-1 0-9 15,1-2 9-15,-1 0 0 16,4-1 10-16,-1 4-10 0,-2-3 0 0,0-3 8 0,-1 2-8 0,4-2 0 16,-1 3 0-16,1-3 0 0,-1 0 0 0,1 0 0 15,-3 0 0-15,2 0 0 0,-2-2 0 0,2 2 0 16,1-3 0-16,-1 1 0 0,-2 2 0 0,3-3 0 0,-4 3 0 16,4-2 0-16,-1-1 0 0,-2 0 0 0,-1 1 0 0,-2-1 0 15,0 1 0-15,-4-3 0 0,-2-1 0 0,3-2 0 16,-4 3 0-16,1-3 0 0,8 3 0 0,-5 0 0 15,6-3 0-15,-4-3 0 0,4 1 0 0,-1-1 0 16,4 1 0-16,6-3 9 0,-7 0-9 0,7 2 0 16,-1-2 0-16,-5 0 8 0,11-3-8 0,-5 3 0 15,2-3 9-15,7 0-9 0,-4 0 0 0,10-2 0 16,-10-3 0-16,3-3-8 0,1 0 17 0,5-2 4 16,1-3 1-16,2 0 0 0,6 0-14 0,1-3 0 15,-4 0 8-15,3 3-8 0,1 0 0 0,-1-2 0 16,3 2 8-16,4-3-8 0,-1-3 0 0,3 1 0 15,0-3 0-15,4 3 0 0,2 0 0 0,3-1-10 16,3 1 10-16,-6 0-12 0,7-1 2 0,2 1 0 0,3 0 0 0,0-1 0 16,3-2 10-16,0 0-13 0,3 6 5 0,0-1 8 15,6-2-8-15,3 4 8 0,0 4 0 0,0-3 0 16,3-3 0-16,3 3 0 0,3-2 0 0,3-1 0 16,0 3 0-16,6-3 0 0,-3 3 0 0,3 3 0 15,2-3-9-15,7 2 9 0,-3-2 0 0,3 3 0 16,6-1-9-16,-1 4 9 0,4-4 0 0,6 4-9 15,-7-6 9-15,10 5 0 0,-9 0-9 0,5 6 9 16,4-6-12-16,-3 3 1 16,8 5 1-16,-5-3 0 0,12 1-3 0,-7 5-1 0,1 0 0 0,-1 0 0 15,4-1-8-15,3 4-2 0,-7-3 0 0,7-1 0 16,2 4 24-16,-2 2 8 0,2 0 0 0,-2 0 0 16,-1-2-8-16,1 2 0 0,2 0 0 0,1 3 0 0,-3 2 0 0,5 1 0 15,-2-1 10-15,-1 3-10 0,4 3 0 0,-7 0 0 16,7-1 0-16,-1 4-12 0,10-1 12 0,-13 6 0 15,7-3 0-15,-4 0 0 0,4 2-8 0,5 4 8 32,-8-1-13-32,5 3 5 0,-8-3 8 0,5 6 0 0,-2-1 0 0,-1 1 8 0,4 2-8 0,-1 3 0 15,7 2 0-15,-4 1 0 0,-3 0 0 0,4 2 0 16,2-3 0-16,-2 3 0 0,2 1 0 0,1-1 14 16,-7 3-2-16,4-1 0 0,-1 4-12 0,1-1 0 15,-1 1 0-15,0 2 0 0,1-3 19 0,-4 6 1 16,4 0 0-16,-1 0 0 0,4-3-20 0,-1 0 0 0,1 0 0 0,-1 0 0 15,1-3 0-15,-1 1 0 16,0-3 8-16,1 2-8 16,2 1 8-16,1-1-8 0,-10 0 9 0,1 4-9 0,-1-1 0 0,4-3 0 0,-7 3 0 0,1 0 0 15,-7 3 0-15,1 0 0 0,-1-3 0 0,1 0 0 16,-7-2 0-16,1-1 0 0,3 3 0 0,-1 3 0 16,-2-3 0-16,-4 0 0 0,-5 0 0 0,3 0 0 15,-7 3 0-15,1 2 9 0,-6-2-9 0,0-3 8 16,-1 0-8-16,-2 3 0 0,-3-3-10 0,0-2 10 15,-1 2 0-15,-2 0 0 0,-3 0 0 0,0 0 0 16,0-2-17-16,-3 2-1 0,-3-3 0 0,-1 3 0 16,-2-2-2-16,3 2 0 0,-3 0 0 0,0-3 0 15,-3 1 7-15,3-3 1 0,-3-3 0 0,-3 3 0 16,0-3-9-16,-3-3-2 0,0 3 0 0,0-2 0 16,0-1-60-16,-6-2-12 0,0 3-2 0,-3-1-647 15,0 1-128-15</inkml:trace>
  <inkml:trace contextRef="#ctx0" brushRef="#br0" timeOffset="105685.39">12694 5337 2156 0,'0'0'96'0,"0"0"19"16,3-6-92-16,0 4-23 0,-3-4 0 0,3 1 0 15,3 0 75-15,0 2 10 0,0-5 3 0,-3 3 0 16,3 5-43-16,0-8-8 0,-3 3-1 0,3 5-1 0,-1-6-26 16,1 4-9-16,3 2 0 0,0 0 9 0,-3 2-9 0,3 4 0 15,0-4 0-15,0 1 0 0,0 5 12 0,-3-5-4 16,3 7 0-16,-3 3 0 0,0-2 3 0,0 8 0 16,-3 2 0-16,0 3 0 0,0 2-2 0,0 3 0 15,-3 3 0-15,0 5 0 0,-3 3-9 0,3-3 0 16,-3 2 0-16,0 1 0 0,0 0 12 0,0 2 0 15,3 3 0-15,-3 0 0 0,0 3 10 0,0-3 2 16,3 2 1-16,-6-2 0 0,6 0 3 0,-3 0 0 16,-3-3 0-16,3 1 0 0,3 2-28 0,-3 0 0 15,0 0 0-15,0-6 0 0,3 4 0 0,-3-6 0 16,-3 0 12-16,3-3-4 0,0 1-8 0,-3-12 0 16,3 4 9-16,-3-1-9 0,-3-4 0 0,3 1 0 15,-3-4-12-15,0 2 4 16,1-8-101-16,-4 6-20 0,0-3-4 0,-6-3-1043 0</inkml:trace>
  <inkml:trace contextRef="#ctx0" brushRef="#br0" timeOffset="-104435.77">10548 0 2145 0,'-506'1897'191'0,"503"-1884"-153"0,-3 6-30 0,-3 2-8 16,0 5 0-16,0-7 8 0,-3 7-8 0,3 1 8 0,-6-1-8 0,3 1 0 15,1-1 0-15,2-2 0 16,0-3-35-16,0-2-8 0,3-1-1 0,3-4-569 15,0-7-114-15</inkml:trace>
  <inkml:trace contextRef="#ctx0" brushRef="#br0" timeOffset="-104046.49">10319 1225 1555 0,'0'0'138'0,"0"0"-110"15,0 0-28-15,0 0 0 0,0 0 93 0,0 0 14 0,6 0 2 16,3 13 1-16,2 0-82 0,1 14-17 0,-3 5-3 0,0 7-8 15,0 14 13-15,-3 6-4 0,0-1-1 0,0 8 0 16,0-8-8-16,0 3 8 0,-3-3-8 0,6-5 8 16,-6-3-8-16,3-10 0 0,-3-3 0 0,0-10 0 15,3-1 0-15,0-8 0 0,0-2 0 0,-1-5-11 32,1-3-18-32,0-8-4 0,3 0-1 0,0-8 0 15,0-5 6-15,3-6 2 0,-3-7 0 0,6-6 0 0,-3-2 12 0,6-9 2 0,0 1 1 0,-4-3 0 16,7-5 11-16,0 2 0 0,6-5 0 0,-3 3 0 15,5-3 45-15,-8 21 5 16,3-2 1-16,0-3 0 0,-3 10 8 0,6-7 1 0,-4 7 1 0,1 4 0 16,0-4-30-16,3 1-7 0,0 5 0 0,-7 10-1 15,1-2-15-15,-3 5-8 0,-3 8 8 0,0 8-8 16,0-3 0-16,0 8 0 0,-1 6 0 0,-2 2-8 0,0 5 8 0,0 1 8 16,0 10-8-16,0 3 11 0,0 5 5 0,0-3 2 15,0 3 0-15,0 0 0 0,0 0-9 0,-1-5-1 16,-2-9-8-16,0 4 12 0,0-4-12 0,-6-4 0 15,3 5-12-15,-3-6-683 16,-3 1-137-16</inkml:trace>
  <inkml:trace contextRef="#ctx0" brushRef="#br0" timeOffset="-103619.61">11715 1410 172 0,'0'0'16'0,"0"0"-16"0,0 0 0 0,0 11 0 16,0-3 383-16,0 10 73 0,0 1 16 0,3 7 2 0,0 6-346 0,3 8-70 15,-1-6-14-15,7 19-2 0,0-3-19 0,-3 3-4 16,0-5-1-16,-3 2 0 0,0 3-10 0,0-3-8 16,-3-10 9-16,-3 0-9 15,3-6-83-15,-3-2-22 0,0-6-5 0</inkml:trace>
  <inkml:trace contextRef="#ctx0" brushRef="#br0" timeOffset="-103386.4">12000 1037 864 0,'15'0'76'16,"3"0"-60"-16,9-5-16 0,3 2 0 0,2 3 203 0,7 0 37 0,3-5 8 0,-1 10 2 16,-2 3-178-16,-3-3-35 0,-9 3-7 0,-1 3-2 15,-5 2 12-15,-3 0 3 0,-6 9 0 0,-3-9 0 16,-6 11 24-16,-6-3 5 0,-6-3 0 15,0 4 1-15,-6 4-31 0,-9-2-6 0,-2 2-2 0,-4 9 0 16,-3-9-10-16,-3 6-1 0,-5 0-1 0,-13 13 0 16,7-11-124-1,-1-8-25-15,3-2-5 0,1-3-524 0,5-2-104 0</inkml:trace>
  <inkml:trace contextRef="#ctx0" brushRef="#br0" timeOffset="103778.46">17132 8797 1152 0,'0'0'102'0,"0"0"-82"0,0 0-20 0,-6 3 0 0,0 0 148 0,0 2 24 15,6-5 6-15,-6 8 1 0,-3 0-135 0,3 0-28 16,6-3-4-16,-3 6-2 0,-3-3 21 0,3 2 4 16,0-2 1-16,0 0 0 0,0 0-8 0,0 3-2 0,-2-1 0 0,2 3 0 15,3 1-13-15,0 2-2 0,-6 5-1 0,3-3 0 16,3 3-10-16,0 3 8 0,0-3-8 15,-3 6 8-15,0 2-8 0,3 0 12 0,6 0-12 0,-3 3 12 16,-3 0 0-16,3-1 1 0,3 1 0 0,-1 0 0 16,-2 2-13-16,0-2 0 0,3 0 0 0,0 0 0 15,3-6 0-15,-3 0 0 16,-3-2 0-16,9 0 0 16,3-5 14-16,-3-1-3 0,-3-2-1 0,0-3 0 0,0-2 26 0,3-3 6 0,2 0 1 0,4-6 0 15,0-2-15-15,3-5-4 0,9 0 0 0,-3-6 0 16,-1-2-11-16,1-3-2 0,0-2-1 0,3-4 0 15,2-4-2-15,1 2-8 0,-3-2 12 0,3-6-4 16,-1 3-8-16,-2-3 8 0,-6 3-8 0,0 0 8 16,3-3-8-16,-7 3 8 0,-2 0-8 0,-6 0 8 15,3 0-8-15,-6 0 8 0,-3-1-8 0,0 1 8 16,-3 3 2-16,-3-1 0 0,3 1 0 0,-6-1 0 16,3 4 14-16,-3-1 4 0,3 3 0 0,0 0 0 0,0 2-9 0,-3-2-2 15,-3 2 0-15,3 3 0 0,3-2-8 0,-6 2-1 16,-3 3-8-16,0 0 12 0,3 2-12 0,-3 0 11 15,0 3-11-15,-3 3 10 0,-2-3-10 0,-1 3 10 16,3 2-10-16,0 1 10 0,-3 2-10 0,0-3 0 16,6 0 0-16,-6 3 8 0,3 0 1 0,1 0 0 15,-4 0 0-15,6 0 0 0,0 0-9 0,0 0 0 16,-3 0 0-16,3 3 8 0,3-3-8 0,-3 3 0 16,0-3 9-16,0 0-9 0,0 0 8 0,3 0-8 15,-3-3 8-15,1 0-8 0,2 3 8 0,-3 0-8 16,6-2 8-16,-3-1-8 0,-3 0 0 0,3 1 0 0,3-3 0 0,-3 2 8 15,0-2 0-15,-3-1 0 0,0 1 0 0,3 0 0 16,3-1-23-16,-6 4-4 0,-6-1-1 0,6 0 0 31,0 3-11-31,1 0-2 0,-7 0-1 0,0 3 0 16,0 0-106-16,6 2-20 0,0 6-5 0,-3 2-888 0</inkml:trace>
  <inkml:trace contextRef="#ctx0" brushRef="#br0" timeOffset="107588.32">17442 8692 748 0,'-12'2'33'0,"3"4"7"0,-6-4-32 0,-3 3-8 0,-3 1 0 0,3-1 0 16,0 0 197-16,-2 3 38 0,-1 3 7 0,0-1 2 15,9 4-168-15,-3-1-34 0,-3 0-6 0,3 3-2 16,3 0-2-16,1 2 0 0,-1 1 0 0,-3 2 0 16,3 0-18-16,3 0-4 0,3 3-1 0,0 3 0 15,-6-1-9-15,6 1 0 0,3-1 0 0,3 1 0 16,-6 2 0-16,3 0 0 0,0 2 0 0,0 1 0 15,3 3 0-15,-3-1 0 0,-3 3 0 0,-3 5 0 16,3-2 0-16,-2 2 0 0,-1 6 0 0,-3 0 0 16,3 2 0-16,-3-2 0 0,3-1 9 0,-3 3-9 15,-3 3 30-15,0-2 2 0,6 2 0 0,0-1 0 16,-5-1-10-16,5-1-2 0,0 0 0 0,0 1 0 16,0-1 0-16,3 0-1 0,-3 3 0 0,3-3 0 15,0-2-11-15,0 2-8 0,-3 0 12 0,3-2-12 16,0 2 10-16,0 3-10 0,-6 3 8 0,0 2-8 15,-2 0 0-15,5 0 0 0,3-2 8 0,-3 0-8 16,-6-4 14-16,6 7 1 0,9-4 0 0,-3 3 0 16,-6 1-15-16,3-4 0 0,3-2 0 0,0 0 0 0,-3-5 0 0,3 2 0 15,-3 3-10-15,3 0 10 0,3 2 0 0,0-2 0 16,-3 0 0-16,3 0 0 0,3-3 0 0,-3 6 14 16,3 2-3-16,-3 0-1 0,0 1-10 0,6-1-9 15,3 0 9-15,-6 0-13 0,0 0 13 0,3-2 0 16,6 2 0-16,0-2 0 0,0-6 8 0,-3 3-8 15,3-5 0-15,3-1 0 0,-1-4 8 0,1 1-8 16,-3-4 0-16,0 0 0 0,0-3 0 0,0-3 0 31,-3 3 0-31,-3-5 0 0,3 0 0 0,0-3 0 0,0 0 8 0,-3-5-8 0,2-3 0 0,1 0 0 0,3-2 0 0,0-6 0 16,-3 0 0-16,6-2 0 0,-3-1 0 0,6-2 0 16,-6-2 0-16,3-4 0 0,-1 1 0 0,4-6 0 15,3 1 0-15,-3-4 0 0,-3-2 0 0,0-2 0 16,6-1 8-16,-4-7-8 0,-5-4 9 0,3-1-9 15,6-4 12-15,0-2-3 0,-3-3-1 0,3-2 0 16,-4 2-8-16,1-2 0 0,6-1 0 0,-3 1 0 16,-3 2 0-16,3-2 0 0,2 2 0 0,4-2-11 15,0 2 11-15,0-5 0 0,-3 3 0 0,5-3 0 16,4 2 0-16,-3-2 0 0,-3 0 0 0,-3 0 0 16,5 0 0-16,-2-5 0 0,-6-3 0 0,0 0 0 15,0-8 0-15,-4 0 9 0,1-3-9 0,0 1 0 16,-3-4 9-16,0-1-9 0,0-4 0 0,-3-2 9 15,0-3-9-15,-3 3 0 0,0 3 0 0,-1 2 0 0,-2 0 8 16,0 0-8-16,-3 5 0 0,0-2 8 16,-3 5 0-16,-3 3 0 0,0 0 0 0,0 2 0 0,-3 3 15 0,0-5 2 15,1 2 1-15,-1-2 0 16,-3-6-3-16,6 4-1 0,-3-4 0 0,3-2 0 0,0-3-14 0,3-3-8 16,0-2 8-16,3-3-8 0,0 1 0 0,0-1 0 15,0-3 0-15,3 4 0 0,-3-1 0 0,0 3 0 16,-3 5 0-16,0 0 0 0,0 5 0 0,0 9 0 15,-6 2 0-15,0 2 0 0,-3 4 13 0,0 2-1 16,-3 0-1-16,0 5 0 0,-6 0-3 0,0 3 0 16,-3 0 0-16,-5 5 0 0,-1-2 2 0,-6 2 0 15,3 3 0-15,1 0 0 0,5 2 0 0,0 3 0 0,-3 0 0 0,6 0 0 16,3 1-1-16,1 4 0 0,-1 0 0 0,3 1 0 16,6-1-9-16,-3 1 0 0,0 2-10 0,3 0 10 15,3 2-26-15,0 1 1 0,0 0 0 16,0 0 0-1,0 2-163-15,6-2-33 0,0-1-7 0</inkml:trace>
  <inkml:trace contextRef="#ctx0" brushRef="#br0" timeOffset="108263.16">17650 9104 2232 0,'-12'-5'99'0,"9"0"20"0,3 5-95 0,-3-6-24 0,-6-4 0 0,9-1 0 15,12-5 12-15,-3 1-3 0,-6-1 0 0,3-3 0 16,6-2 3-16,6-3 1 0,-1 0 0 0,4-2 0 15,3-3 10-15,3-3 1 0,3-5 1 0,5-3 0 16,1-7 6-16,6-4 1 0,2-4 0 0,10-1 0 0,6-2-14 16,-1-3-2-16,1-2-1 0,5-6 0 15,4-3-15-15,-1 4 8 16,3 2-8-16,1-1 0 0,-1 4 0 0,4 2 8 0,-1-5-8 0,4 8 0 16,-4-1 0-16,0 7 0 0,1 4 0 0,-4 0 0 0,1 6 0 0,-1 0 0 15,-5-1 0-15,-1 6 0 0,-2 3 0 0,-7 5 0 16,-2 2 0-16,-7 1 0 0,1 2 0 0,0 3 0 15,-1 0 0-15,-5 2 0 0,-3 3-15 0,-1 0-2 16,-2-2-1-16,3 2 0 16,-7 0-118-16,1-2-24 0,0-1-5 0,-6 3-481 15,0-5-96-15</inkml:trace>
  <inkml:trace contextRef="#ctx0" brushRef="#br0" timeOffset="108538.35">19921 6998 2106 0,'-9'-2'93'0,"3"2"19"0,-3 0-89 0,0 0-23 0,3 0 0 0,0 0 0 16,3 2 65-16,3-2 9 0,0 0 2 0,0 0 0 16,0 0-30-16,6 6-6 0,3-1 0 0,0 0-1 15,3 3-18-15,6 0-3 0,3 0-1 0,6 0 0 16,-1-3-17-16,4 3 10 0,3 3-10 0,3-3 8 16,-1 0-8-16,4-1 12 0,3-1-12 0,-4-1 12 15,1 3-12-15,0 0 0 0,-4-3 0 0,1 3 0 16,0 0 0-16,-3-3 0 0,-4 3 0 0,-2 0 0 15,0 0 0-15,-6 3 0 0,0 2 0 0,-3-2 0 16,-4 2 17-16,-5 3 8 0,0 0 2 0,-6-1 0 16,0 4-11-16,-3 2-1 15,-3 6-1-15,-6 2 0 0,-3 2 6 0,-2 4 0 0,-7 5 1 0,0 2 0 0,-3 6-21 0,-6-1 9 16,1 3-9-16,5 1 0 16,6-4 0-16,3-4-19 0,-3-4 3 0,6-7-817 15,6-3-163-15</inkml:trace>
  <inkml:trace contextRef="#ctx0" brushRef="#br0" timeOffset="109614.47">22076 7191 288 0,'6'-2'25'0,"0"-4"-25"16,-3 1 0-16,0-3 0 0,-3 3 468 0,0 5 89 0,0 0 18 0,0 0 3 15,0 0-411-15,0 0-83 16,0 0-16-16,0 0-3 0,0 0-17 0,6 5-3 0,0 6-1 0,0 5 0 16,0 5-25-16,-3 3-6 0,3 5-1 31,0 8 0-31,0 2-3 0,0 9-1 0,-1 5 0 0,1 11 0 0,-3 4-8 0,0 9 8 0,0 0-8 16,-3 2 8-16,-6 6-8 0,0 2 0 0,0 3 0 0,1-8 0 15,-4-8-13-15,3-2 5 0,0-12 8 0,3-9-13 16,-3-6 3-16,0-11 1 0,3-5 0 0,3-8 0 15,0-7-25-15,0-12-5 0,0-2-1 0,9-21 0 32,0-8-40-32,6-13-8 0,2-9-1 0,1-12-1 0,0-16 25 0,3-3 5 15,3-3 0-15,3 0 1 16,-1 3 3-16,-2 3 0 0,0 2 0 0,3 6 0 0,-9 10 28 0,2 10 7 0,-5 7 1 0,3 6 0 0,-6 7 20 0,0 7 12 16,3 5-2-16,-6 6 0 0,3 3 48 15,0 4 10-15,-3 6 1 0,3 3 1 0,2 2 27 0,1 6 6 16,6 2 1-16,-3 6 0 0,-6 4-32 0,6 9-7 15,0 8-1-15,5 10 0 0,10 0-15 0,-12-5-3 16,0 3-1-16,0 5 0 0,5 0-56 0,-2 0-11 16,3 2-2-16,-3-2-1 0,0-3 10 0,5 11 3 15,-2-13 0-15,-3-11 0 16,-3-5-51-16,-3-14-9 0,0-5-3 0,-7-7 0 16,-2-6-33-16,0-11-8 0,0-10 0 0,-6-8-1 15,0-5-9-15,0-11-2 0,-6-8 0 0,0-6 0 16,-3-4 45-16,0-6 9 0,3-2 2 0,-3-1 0 0,-3 6 91 0,1 8 18 15,-1 5 4-15,-3 8 1 0,3 8 96 0,-3 5 19 0,3 6 4 16,-3 7 1-16,-3 3-30 0,0 6-7 0,0 4-1 16,-2 4 0-16,-4 4-38 0,0 6-8 0,-3 3-2 0,6 0 0 15,0 4-38-15,-2 7-8 0,-7 4-2 0,0 8 0 16,0 6-20-16,-3 5-8 16,4 3 0-16,-13 18 9 0,9-5-9 0,0-3 0 0,4-2 0 0,2 2 0 31,3 0-83-31,3-10-18 0,3-6-4 0,3-2-1 15,6-6 10-15,0-8 3 0,3-7 0 0,3-14 0 16,0-5-38-16,6-8-7 0,3-10-2 0,3-9 0 0,3-10 13 0,6-5 3 0,3-3 0 0,-3 3-500 16</inkml:trace>
  <inkml:trace contextRef="#ctx0" brushRef="#br0" timeOffset="109810.56">23216 7041 2188 0,'0'0'48'0,"0"0"11"0,0 0 1 0,0 0 1 0,9 2-49 0,-6 4-12 16,3 1 0-16,-3 7 0 0,3-1 120 0,-3 8 22 15,-3 6 4-15,0 7 1 0,0 8-67 0,0 3-12 16,-3 13-4-16,3 9 0 0,-3 1-44 0,-3 12-8 16,0 10-3-16,3 8 0 0,0 2-9 0,-3 11 0 15,0 6 0-15,3 2 0 16,-3 0-87-16,3-3-22 0,-3-5-5 0,0-7-1098 0</inkml:trace>
  <inkml:trace contextRef="#ctx0" brushRef="#br0" timeOffset="112450.51">20022 8628 784 0,'-6'-13'35'0,"6"8"7"0,3-6-34 0,0-2-8 16,0-6 0-16,3 1 0 16,3-6-31-16,3 3-8 0,-3-6-1 0,0 6-1 0,0 0 17 0,3 0 3 0,-3 5 1 0,0 0 0 15,-1 5 28-15,-2 1 5 0,-3 2 2 16,-3 8 0-16,0 0 42 0,0 0 9 0,0 0 2 0,0 0 0 16,0 0-3-16,3 8 0 0,-6 0 0 0,3 0 0 15,-3 2-9-15,-3 1-1 0,3-1-1 0,-2 4 0 16,-1-4-8-16,0 6-2 0,0-3 0 0,0 3 0 15,0-3 3-15,0 6 0 0,-3 0 0 0,0-4 0 16,-3 7-4-16,3-4-1 0,-3 3 0 0,3 0 0 16,-6 3-9-16,6 0-1 0,1 3-1 0,-1 2 0 15,-3 2 1-15,0 1 1 0,3 0 0 0,-3 2 0 16,3 3-11-16,0 3-2 0,-3 0-1 0,3-1 0 16,-3 4-19-16,0-4 10 0,4 1-10 0,-4 0 8 15,0-1-8-15,3 4 0 16,-3-1 0-16,0-2 8 0,3 5-8 0,-3 0 0 0,0 0 0 0,0 2 8 0,3-2-8 0,0 3 8 15,-2 2-8-15,-1 3 8 0,3 0 1 0,-3 3 0 16,0-1 0-16,3 3 0 0,0 1 6 0,0-1 1 16,-3 0 0-16,0 3 0 0,3 0 0 0,3 0 1 15,0 2 0-15,3-2 0 0,1 0-5 0,2 0-2 16,2 0 0-16,1-1 0 0,0 4-10 0,3-1 0 16,0-2 0-16,3 0 0 0,0 0 0 0,0 0 8 15,0 2-8-15,0 1 0 0,0 5 0 0,-3-3 0 16,3 5 8-16,-3 1-8 0,-3 2 0 0,3 2 0 15,-3 6 0-15,3-2 0 0,-6-1 0 0,3 1 0 16,0-1 0-16,-3 0 0 0,0-5 0 0,3-2 0 16,0-6 0-16,0-5 0 0,5-3 0 0,-2 0 12 0,3-5-12 0,0-5 12 15,0-3-1-15,6-3 0 16,0 0 0-16,6-5 0 0,0 1-1 0,5-4 0 16,-2-2 0-16,3-1 0 0,-3-4-10 0,3-1 0 15,2 1 0-15,1-3 0 0,0-3 0 0,0 0 0 0,2 0 0 0,-2-2 0 16,0-4 0-16,3-4 0 0,-4 0 0 0,1-3 0 15,-3-6 0-15,-3 1 0 0,0-6 0 0,-1 1 0 16,-2-6-9-16,0 0 9 0,-3-8 0 0,0-5 0 16,3-6 0-16,-3 1 0 0,-1-11 0 0,-2 0 0 15,0-6 0-15,0-4 8 0,0-6-8 0,0-3 0 16,0-5 12-16,-3-2-3 0,2-3-1 0,1-6 0 16,0 1 3-16,0-3 0 0,-3-3 0 0,3 3 0 15,0 0-11-15,0-3 0 0,0-5 0 0,-1-3 0 16,4 3 0-16,-3-2 0 0,3-4 0 0,-3-4 0 0,-3-3 0 0,3-3 0 15,-3-3 0-15,3-2 0 16,-1-5 0-16,1-4 0 0,0 4 0 0,3-3 0 16,-3-3 0-16,0 3 0 0,0 2 0 0,-3 1 0 0,-1 2 0 0,-2 6 0 15,0 7 9-15,-3 3-9 0,0 3 0 0,-3 2 0 16,-3 3 0-16,0 8 8 0,-3 8-8 0,-3-3 11 16,-3 3-11-16,0 2 12 0,-5 3-12 0,-1 3 12 15,-3 5-12-15,-3 0 12 0,0 3-12 0,0 5-12 16,0 3 2-16,-5 0 1 15,-4 4-152-15,-3 4-31 0,-3 8-5 0</inkml:trace>
  <inkml:trace contextRef="#ctx0" brushRef="#br0" timeOffset="113255.07">19555 8475 1728 0,'-30'15'76'0,"15"-7"16"0,-6 0-73 0,-2 8-19 0,-4 3 0 0,0 2 0 0,0 0 135 0,6 6 23 15,1 2 5-15,-1 5 1 0,3 0-137 0,3 6-27 16,0-3 0-16,3 8-12 0,3 3 12 0,0 5 0 16,0 2 0-16,3 3-8 0,-2 3 8 0,2 0 0 15,3 5 0-15,-3 3 0 0,0 3 0 0,0 2 0 16,3 5-9-16,-3 8 9 0,-3 9-9 0,0 4 9 15,-3 6-12-15,0 2 12 0,-3 6-9 0,-3-3 9 16,-5 6 0-16,5-3-9 0,3 5 9 0,-3-3 0 16,-9 0 0-16,6 1 0 0,1-1 12 0,-1-2-1 0,3-3-1 15,3-2 0-15,3-4 2 0,3-4 1 0,3-6 0 16,0-5 0-16,3-2-2 0,3-1-1 0,0-5 0 0,0 0 0 16,6-5-10-16,-3-3 0 0,0-3 0 0,0-2 0 15,3-3 8-15,0-2 2 0,-3-4 1 0,3-4 0 16,0-3-11-16,6-3 0 0,-3-2 0 0,3-6 0 15,0-5 0-15,-1-2 0 0,1-4 0 0,3-4 0 16,0-1 0-16,0-5 0 0,3-5 0 0,3-3 0 16,0-2 0-16,-1-6-11 0,4 1 11 0,0-4-12 15,-3-2 12-15,3-2-12 0,-4-6 12 0,1 0-12 16,0-3 12-16,0-2 0 0,3-6-9 0,-3-2 9 16,2-3 0-16,1 1 0 0,-3-6 0 0,0-3 0 15,-9-3 0-15,6-4 0 0,-3-1 0 0,-1-5 0 16,1-5 0-16,0-3 0 15,-3 0 0-15,3-3 0 0,0 1 0 0,-3-6 0 0,-3 0 9 0,0-5-9 16,3-3 15-16,-4 0-2 0,1-2 0 0,-3-3 0 0,3-8-5 0,0-3 0 16,-3 1-8-16,0-4 12 0,0-2 0 0,3-2-1 15,-3-4 0-15,3 1 0 0,-3 0-11 16,3-3-11-16,3 0 3 0,-3 3 0 0,0 8 8 0,2-3 14 16,-5 0-3-16,3 2-1 0,0 6-10 0,0 0 0 15,-3 6-12-15,0-1 12 0,0 3 0 0,-3 2 0 16,-3-2 12-16,-3 5-4 0,-3 6-8 0,-3 2 0 15,3 0 0-15,-6 3 8 0,0 0-8 0,1 2 0 16,-4 1 0-16,0 4 8 0,-3 1-8 0,0 5 0 16,0-2-10-16,-3 4 10 15,0 1-28-15,1 2 0 0,-1 6 0 0,0-1 0 16,0 4-23-16,0 2-4 0,3 5-1 0,-2 0-617 0,-1 5-124 0</inkml:trace>
  <inkml:trace contextRef="#ctx0" brushRef="#br0" timeOffset="113986.26">18358 9157 1728 0,'-21'27'76'0,"10"-14"16"0,-7 5-73 0,3 4-19 0,-6 4 0 0,3 6 0 0,0 0 133 0,0 2 23 16,7 6 5-16,-1 2 1 0,3 3-150 0,0 0-29 16,0 3-7-16,3-1 0 0,3 3 24 0,-3 6-8 15,3 5 8-15,0 2 0 0,-3 9 0 0,6 2 0 16,0 3 0-16,-3 5-8 0,0 5 8 0,-3 3 0 15,3 0 0-15,-3 2-8 0,0 6 8 0,3 6-12 16,-3-1 12-16,0 5-12 0,0 3 12 0,0 3 0 16,-2 3 0-16,-4-1 0 0,0 6 0 0,3-1 0 15,-3-4 0-15,-3 2 0 0,6 3 0 0,-3-3 0 16,3-3 0-16,3 0 0 0,0 1 16 0,3-9 1 0,3-4 1 0,-3-7 0 16,0-4-18-16,3-3 0 0,3 0 0 15,0-8 0-15,3 0 13 0,-3-5-4 0,3-3-1 0,3-3 0 16,0 1-8-16,3-6 0 0,3-3 0 0,-3-7 0 15,3-1 8-15,3-4-8 0,-1-4 8 0,1-4-8 16,3-6 10-16,0-6-10 16,0-1 12-16,3-7-12 0,-1-4 0 0,1-6 0 0,-3 0 0 0,3-5 0 15,-3-2 0-15,2-6 0 0,-2-6 0 0,3-2 0 16,-3-5 0-16,6-8 0 0,-6-3 0 0,2-8-9 16,-2-2 9-16,-3-6 0 0,0-7 0 0,0-6 0 15,3-5 0-15,-3-3 9 0,-1-3-9 0,4 1 0 16,-3-3 0-16,0-1 0 0,0 1 0 0,-3 0 0 15,0 0 8-15,-4 0-8 0,4-3 0 0,-3 0 0 16,-3-2 0-16,0-9 8 0,0-4-8 0,-3-6 0 16,0 0 9-16,-3-13-9 0,0-6 0 0,0-7 9 15,0-6-9-15,-3-5 0 0,0-8 0 0,0-2 0 0,3-6 0 0,-3 0-14 16,3 0 5-16,-3 0 1 0,-3 0 8 0,0 6 0 16,-3 7-9-16,0 6 9 0,-6-1 0 0,0 6 0 15,-6 8 0-15,-3 5 0 0,-5 8 0 0,-4 8 0 16,-3 11 0-16,-3 8 0 0,4 4 0 0,-1 9 0 15,-3 3 0-15,0 7 0 0,1 3-11 0,-1 5 11 16,3 6-8-16,1 2 8 16,-1 6-37-16,3 2-3 0,-3 3 0 0,7 5 0 15,-1 3-130-15,3 5-26 0</inkml:trace>
  <inkml:trace contextRef="#ctx0" brushRef="#br0" timeOffset="118116.7">19352 9282 518 0,'0'0'46'0,"-8"-3"-37"0,-1-2-9 0,0 2 0 0,-3-2 99 15,3-1 17-15,0 4 4 0,0-1 1 0,3 0-29 0,0 1-7 16,0-1-1-16,6 3 0 0,0 0-46 0,0 0-10 16,0 0-1-16,0 0-1 15,0 0-48 1,0 0-10-16,6 8-1 0</inkml:trace>
  <inkml:trace contextRef="#ctx0" brushRef="#br0" timeOffset="118455.73">17965 10274 403 0,'-9'0'36'0,"4"-3"-36"0,-4 0 0 0,3 1 0 15,0 2 92-15,0-5 11 0,0-1 2 16,6 6 1-16</inkml:trace>
  <inkml:trace contextRef="#ctx0" brushRef="#br0" timeOffset="118676.34">19963 9049 1670 0,'0'0'74'0,"0"0"15"0,-6-3-71 0,3 0-18 16,-3 3 0-16,0 0 0 0,0 0 60 0,0 3 9 15,6-3 2-15,-3 5 0 0,3-5-58 0,-3 6-13 0,-3-1 0 0,6 3 0 32,3 5-162-32,-3 3-33 0,-6 8-6 0,-3-8-2 0</inkml:trace>
  <inkml:trace contextRef="#ctx0" brushRef="#br0" timeOffset="118969.99">17918 10184 1843 0,'-15'-8'164'0,"9"5"-132"0,0-2-32 0,6 5 0 16,0 0-125-16,0 0-32 0,6-3-7 0</inkml:trace>
  <inkml:trace contextRef="#ctx0" brushRef="#br0" timeOffset="119142.71">19778 9197 2134 0,'-18'-11'95'0,"9"9"19"0,0-1-91 15,3 0-23-15,1 3 0 0,-1-2 0 16,6 2-28-16,-6 2-11 0,6-2-1 0,0 0-568 0,-6 6-114 0</inkml:trace>
  <inkml:trace contextRef="#ctx0" brushRef="#br0" timeOffset="119405.88">18230 8459 2361 0,'-53'-13'210'0,"29"7"-168"15,-9-4-34-15,-3 2-8 16,4 0-51-16,2 0-12 0,3 5-2 0,3-2-1 16,1 0-62-16,2 2-12 0,0 0-2 0,3 1-1 0</inkml:trace>
  <inkml:trace contextRef="#ctx0" brushRef="#br0" timeOffset="119676.32">15923 7914 1641 0,'-53'16'72'0,"32"-8"16"16,0 7-70-16,0 7-18 0,-2-1 0 0,2 8 0 15,3 3-126-15,0 5-29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7476-3654-4F98-9DB1-2AC1B263F247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AF1F2-5BBC-4184-A403-59F4DCA3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4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BB8B-B4CA-48D9-B835-3C5EBF08D874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rgbClr val="FF0000"/>
                </a:solidFill>
              </a:defRPr>
            </a:lvl1pPr>
          </a:lstStyle>
          <a:p>
            <a:fld id="{7E8C033C-C33D-4B4F-A2F3-55DC93D174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67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2BE1-ACFA-44D0-A49C-17F9F4FE51D5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3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4021-E01A-46C6-9A20-91D98E940ED3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3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E79B-8B56-4BBD-BEDB-3FEF6085B2D0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0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D50A-E289-41FD-BE18-66E7BB99EAB4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D6AE-94CD-4211-8F05-74AD1646293F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7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D9E3-E612-440B-BF38-B578E0012E9A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09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8A3A-6FA7-4C9B-9F00-4EB67C74B942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28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F714-35EA-4277-9D38-04483CFFAE24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7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F80F-55ED-46D8-A430-E08C46C8D471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4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5C39-3183-47F7-A907-2C432734191B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66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31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331089"/>
            <a:ext cx="9144000" cy="5025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4B3DD-EFE3-4CF5-AE7A-73648BAD2F59}" type="datetime1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0000"/>
                </a:solidFill>
              </a:defRPr>
            </a:lvl1pPr>
          </a:lstStyle>
          <a:p>
            <a:fld id="{7E8C033C-C33D-4B4F-A2F3-55DC93D174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1053296"/>
            <a:ext cx="9144000" cy="0"/>
          </a:xfrm>
          <a:prstGeom prst="line">
            <a:avLst/>
          </a:prstGeom>
          <a:ln w="38100"/>
          <a:effectLst>
            <a:glow rad="88900">
              <a:schemeClr val="accent1">
                <a:satMod val="175000"/>
                <a:alpha val="2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customXml" Target="../ink/ink2.xml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38.emf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0.png"/><Relationship Id="rId3" Type="http://schemas.openxmlformats.org/officeDocument/2006/relationships/image" Target="../media/image34.svg"/><Relationship Id="rId7" Type="http://schemas.openxmlformats.org/officeDocument/2006/relationships/image" Target="../media/image21.svg"/><Relationship Id="rId12" Type="http://schemas.openxmlformats.org/officeDocument/2006/relationships/image" Target="../media/image2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36.svg"/><Relationship Id="rId10" Type="http://schemas.openxmlformats.org/officeDocument/2006/relationships/image" Target="../media/image24.svg"/><Relationship Id="rId4" Type="http://schemas.openxmlformats.org/officeDocument/2006/relationships/image" Target="../media/image35.png"/><Relationship Id="rId9" Type="http://schemas.openxmlformats.org/officeDocument/2006/relationships/image" Target="../media/image23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3.png"/><Relationship Id="rId21" Type="http://schemas.openxmlformats.org/officeDocument/2006/relationships/image" Target="../media/image55.svg"/><Relationship Id="rId7" Type="http://schemas.openxmlformats.org/officeDocument/2006/relationships/image" Target="../media/image25.png"/><Relationship Id="rId12" Type="http://schemas.openxmlformats.org/officeDocument/2006/relationships/image" Target="../media/image46.svg"/><Relationship Id="rId17" Type="http://schemas.openxmlformats.org/officeDocument/2006/relationships/image" Target="../media/image51.svg"/><Relationship Id="rId2" Type="http://schemas.openxmlformats.org/officeDocument/2006/relationships/image" Target="../media/image42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45.png"/><Relationship Id="rId5" Type="http://schemas.openxmlformats.org/officeDocument/2006/relationships/image" Target="../media/image20.png"/><Relationship Id="rId15" Type="http://schemas.openxmlformats.org/officeDocument/2006/relationships/image" Target="../media/image49.svg"/><Relationship Id="rId10" Type="http://schemas.openxmlformats.org/officeDocument/2006/relationships/image" Target="../media/image44.svg"/><Relationship Id="rId19" Type="http://schemas.openxmlformats.org/officeDocument/2006/relationships/image" Target="../media/image53.svg"/><Relationship Id="rId4" Type="http://schemas.openxmlformats.org/officeDocument/2006/relationships/image" Target="../media/image24.sv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52.png"/><Relationship Id="rId3" Type="http://schemas.openxmlformats.org/officeDocument/2006/relationships/image" Target="../media/image33.png"/><Relationship Id="rId7" Type="http://schemas.openxmlformats.org/officeDocument/2006/relationships/image" Target="../media/image57.png"/><Relationship Id="rId12" Type="http://schemas.openxmlformats.org/officeDocument/2006/relationships/image" Target="../media/image5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0" Type="http://schemas.openxmlformats.org/officeDocument/2006/relationships/image" Target="../media/image55.svg"/><Relationship Id="rId4" Type="http://schemas.openxmlformats.org/officeDocument/2006/relationships/image" Target="../media/image34.svg"/><Relationship Id="rId9" Type="http://schemas.openxmlformats.org/officeDocument/2006/relationships/image" Target="../media/image54.png"/><Relationship Id="rId14" Type="http://schemas.openxmlformats.org/officeDocument/2006/relationships/image" Target="../media/image53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svg"/><Relationship Id="rId7" Type="http://schemas.openxmlformats.org/officeDocument/2006/relationships/image" Target="../media/image24.svg"/><Relationship Id="rId12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6.png"/><Relationship Id="rId5" Type="http://schemas.openxmlformats.org/officeDocument/2006/relationships/image" Target="../media/image62.sv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image" Target="../media/image24.svg"/><Relationship Id="rId7" Type="http://schemas.openxmlformats.org/officeDocument/2006/relationships/image" Target="../media/image69.svg"/><Relationship Id="rId12" Type="http://schemas.openxmlformats.org/officeDocument/2006/relationships/image" Target="../media/image7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4.svg"/><Relationship Id="rId15" Type="http://schemas.openxmlformats.org/officeDocument/2006/relationships/image" Target="../media/image75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71.sv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0.svg"/><Relationship Id="rId7" Type="http://schemas.openxmlformats.org/officeDocument/2006/relationships/image" Target="../media/image102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92.svg"/><Relationship Id="rId10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10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4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emf"/><Relationship Id="rId4" Type="http://schemas.openxmlformats.org/officeDocument/2006/relationships/customXml" Target="../ink/ink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5DDFE2-0F6B-431F-B81D-89170096F063}"/>
              </a:ext>
            </a:extLst>
          </p:cNvPr>
          <p:cNvSpPr txBox="1"/>
          <p:nvPr/>
        </p:nvSpPr>
        <p:spPr>
          <a:xfrm>
            <a:off x="1825094" y="2998113"/>
            <a:ext cx="54938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dirty="0">
                <a:ea typeface="+mj-ea"/>
              </a:rPr>
              <a:t>BCVUMPS-3Dising</a:t>
            </a:r>
            <a:endParaRPr lang="zh-CN" altLang="en-US" sz="5000" dirty="0">
              <a:ea typeface="+mj-ea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35C07-F07E-4D62-BE2C-5CE96846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Xingyu Zhang  2020.11.13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0B3C4-A77C-4D72-92E5-271CE4D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814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8C770-8E3D-4ED3-9E77-BB567FD7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Calculate other observable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B3811-0798-43AF-9D15-D7DDABE7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6DB80A-46BA-43FF-8A37-77E88124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B60086-F2C7-4AAD-9C0B-89A9BC12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36995DE-8F42-4FCE-A12C-7116451C0CFF}"/>
                  </a:ext>
                </a:extLst>
              </p14:cNvPr>
              <p14:cNvContentPartPr/>
              <p14:nvPr/>
            </p14:nvContentPartPr>
            <p14:xfrm>
              <a:off x="1106640" y="1768680"/>
              <a:ext cx="6525000" cy="17989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36995DE-8F42-4FCE-A12C-7116451C0C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280" y="1759320"/>
                <a:ext cx="6543720" cy="18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729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3A0F9E7-357F-4946-B6A1-B53EDB85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VUMPS-3Dising</a:t>
            </a:r>
            <a:endParaRPr lang="zh-CN" altLang="en-US" dirty="0">
              <a:latin typeface="+mn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52232C-33CA-4D28-9C69-50CFA313E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3EAF86-FEDA-43C0-9F3F-E41F0594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03B4A6-34C9-4362-B606-B9E64D50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1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A3E67-37AF-4FE2-9C9E-994FA782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3D ising contract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1CCD92-EB83-454C-A465-A547E630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C78950-BDE6-4D38-B088-78F4D1D9ACC2}"/>
              </a:ext>
            </a:extLst>
          </p:cNvPr>
          <p:cNvSpPr txBox="1"/>
          <p:nvPr/>
        </p:nvSpPr>
        <p:spPr>
          <a:xfrm>
            <a:off x="280765" y="1986170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=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2F3AC0B9-E3AA-4DF2-90D5-AFE06089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184" y="3515636"/>
            <a:ext cx="2092701" cy="320584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3E2E28E7-4898-45DE-B307-2C8B317F1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6531" y="3727929"/>
            <a:ext cx="1982946" cy="3037704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9B1A22B7-019D-4E14-AD21-1657055CD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9657" y="1430504"/>
            <a:ext cx="2835677" cy="2247871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B60F53CB-1442-414B-BCF0-8180809A4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6887" y="1752359"/>
            <a:ext cx="2085768" cy="165544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2A011193-3069-47D1-B283-17EA861E4E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229" y="1110909"/>
            <a:ext cx="3157547" cy="305316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AB00FB3-DF6B-4CBA-BABE-819034EE20E5}"/>
              </a:ext>
            </a:extLst>
          </p:cNvPr>
          <p:cNvSpPr txBox="1"/>
          <p:nvPr/>
        </p:nvSpPr>
        <p:spPr>
          <a:xfrm>
            <a:off x="4081092" y="1986170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80D3F4-CD7D-4F3B-B61D-16C800C56C72}"/>
              </a:ext>
            </a:extLst>
          </p:cNvPr>
          <p:cNvSpPr txBox="1"/>
          <p:nvPr/>
        </p:nvSpPr>
        <p:spPr>
          <a:xfrm>
            <a:off x="7173744" y="2101250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F580F5-3DF9-4E2E-88E5-BB5977A08C31}"/>
              </a:ext>
            </a:extLst>
          </p:cNvPr>
          <p:cNvSpPr txBox="1"/>
          <p:nvPr/>
        </p:nvSpPr>
        <p:spPr>
          <a:xfrm>
            <a:off x="3914775" y="1552304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PEPS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0AB637-0CFD-43E7-B770-3823ED9B0C8E}"/>
              </a:ext>
            </a:extLst>
          </p:cNvPr>
          <p:cNvSpPr txBox="1"/>
          <p:nvPr/>
        </p:nvSpPr>
        <p:spPr>
          <a:xfrm>
            <a:off x="6606541" y="4925915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B664DCA-76B7-405D-84EC-55BE1A2E497A}"/>
              </a:ext>
            </a:extLst>
          </p:cNvPr>
          <p:cNvCxnSpPr>
            <a:cxnSpLocks/>
          </p:cNvCxnSpPr>
          <p:nvPr/>
        </p:nvCxnSpPr>
        <p:spPr>
          <a:xfrm flipH="1">
            <a:off x="3028950" y="5366676"/>
            <a:ext cx="1509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E2AE386-C3C3-44BC-8BCF-8AAD669BBC68}"/>
              </a:ext>
            </a:extLst>
          </p:cNvPr>
          <p:cNvCxnSpPr>
            <a:cxnSpLocks/>
          </p:cNvCxnSpPr>
          <p:nvPr/>
        </p:nvCxnSpPr>
        <p:spPr>
          <a:xfrm flipH="1">
            <a:off x="7018209" y="3269485"/>
            <a:ext cx="1" cy="668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ED20C03-B317-44D5-B1C7-797EE69D97D0}"/>
              </a:ext>
            </a:extLst>
          </p:cNvPr>
          <p:cNvSpPr txBox="1"/>
          <p:nvPr/>
        </p:nvSpPr>
        <p:spPr>
          <a:xfrm>
            <a:off x="7126171" y="3377680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7DDB919-8F00-4C73-8498-3D39E5CA9D75}"/>
              </a:ext>
            </a:extLst>
          </p:cNvPr>
          <p:cNvSpPr txBox="1"/>
          <p:nvPr/>
        </p:nvSpPr>
        <p:spPr>
          <a:xfrm>
            <a:off x="2992800" y="4835385"/>
            <a:ext cx="170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 to 2D</a:t>
            </a:r>
            <a:endParaRPr lang="zh-CN" alt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453EF29B-34F8-4839-911B-205CBF95E6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66836" y="4839609"/>
            <a:ext cx="1331090" cy="133109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406551C-D8C7-4701-B5D1-D1DC71D84E44}"/>
              </a:ext>
            </a:extLst>
          </p:cNvPr>
          <p:cNvSpPr txBox="1"/>
          <p:nvPr/>
        </p:nvSpPr>
        <p:spPr>
          <a:xfrm>
            <a:off x="1456893" y="5145763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/</a:t>
            </a:r>
            <a:endParaRPr lang="zh-CN" altLang="en-US" sz="3600" dirty="0"/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23383425-4E84-4520-8DF1-F2425EFFF3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71176" y="4885159"/>
            <a:ext cx="1239990" cy="123999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8207880" y="4266625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8DF64D5-BBFE-4AFF-B6A2-2F21277851F9}"/>
              </a:ext>
            </a:extLst>
          </p:cNvPr>
          <p:cNvSpPr txBox="1"/>
          <p:nvPr/>
        </p:nvSpPr>
        <p:spPr>
          <a:xfrm>
            <a:off x="8098972" y="5958660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6321151" y="4164074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6215969" y="6064811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6255979" y="5185858"/>
            <a:ext cx="34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39">
                <a:extLst>
                  <a:ext uri="{FF2B5EF4-FFF2-40B4-BE49-F238E27FC236}">
                    <a16:creationId xmlns:a16="http://schemas.microsoft.com/office/drawing/2014/main" id="{BCDE3AB9-91DA-479C-95BF-CAA1266FCDCD}"/>
                  </a:ext>
                </a:extLst>
              </p:cNvPr>
              <p:cNvSpPr txBox="1"/>
              <p:nvPr/>
            </p:nvSpPr>
            <p:spPr>
              <a:xfrm>
                <a:off x="684039" y="4741249"/>
                <a:ext cx="906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8" name="文本框 39">
                <a:extLst>
                  <a:ext uri="{FF2B5EF4-FFF2-40B4-BE49-F238E27FC236}">
                    <a16:creationId xmlns:a16="http://schemas.microsoft.com/office/drawing/2014/main" id="{BCDE3AB9-91DA-479C-95BF-CAA1266F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9" y="4741249"/>
                <a:ext cx="906475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39">
                <a:extLst>
                  <a:ext uri="{FF2B5EF4-FFF2-40B4-BE49-F238E27FC236}">
                    <a16:creationId xmlns:a16="http://schemas.microsoft.com/office/drawing/2014/main" id="{516F0B44-A60E-4343-B2C8-0A90E9933B95}"/>
                  </a:ext>
                </a:extLst>
              </p:cNvPr>
              <p:cNvSpPr txBox="1"/>
              <p:nvPr/>
            </p:nvSpPr>
            <p:spPr>
              <a:xfrm>
                <a:off x="2273554" y="4748552"/>
                <a:ext cx="906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文本框 39">
                <a:extLst>
                  <a:ext uri="{FF2B5EF4-FFF2-40B4-BE49-F238E27FC236}">
                    <a16:creationId xmlns:a16="http://schemas.microsoft.com/office/drawing/2014/main" id="{516F0B44-A60E-4343-B2C8-0A90E9933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554" y="4748552"/>
                <a:ext cx="90647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0329B84-1AF8-4689-9D4D-FF4FE512AC8E}"/>
              </a:ext>
            </a:extLst>
          </p:cNvPr>
          <p:cNvSpPr txBox="1"/>
          <p:nvPr/>
        </p:nvSpPr>
        <p:spPr>
          <a:xfrm>
            <a:off x="5086252" y="5053279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6F8D45-09F1-4C50-9467-8C8DAC5A0AAD}"/>
              </a:ext>
            </a:extLst>
          </p:cNvPr>
          <p:cNvSpPr txBox="1"/>
          <p:nvPr/>
        </p:nvSpPr>
        <p:spPr>
          <a:xfrm>
            <a:off x="5123881" y="396401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66F77F-BE9B-423B-BDBF-856D0519EEE4}"/>
              </a:ext>
            </a:extLst>
          </p:cNvPr>
          <p:cNvSpPr txBox="1"/>
          <p:nvPr/>
        </p:nvSpPr>
        <p:spPr>
          <a:xfrm flipH="1">
            <a:off x="5156788" y="5792094"/>
            <a:ext cx="15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623C78-C07D-4AE3-8F8C-B1674766BBED}"/>
              </a:ext>
            </a:extLst>
          </p:cNvPr>
          <p:cNvSpPr txBox="1"/>
          <p:nvPr/>
        </p:nvSpPr>
        <p:spPr>
          <a:xfrm>
            <a:off x="710192" y="566470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C6789A-0379-4562-854B-735DA01293FE}"/>
              </a:ext>
            </a:extLst>
          </p:cNvPr>
          <p:cNvSpPr txBox="1"/>
          <p:nvPr/>
        </p:nvSpPr>
        <p:spPr>
          <a:xfrm>
            <a:off x="2572571" y="563891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BEDA18-7460-4B47-93C2-9B7B2ED84527}"/>
              </a:ext>
            </a:extLst>
          </p:cNvPr>
          <p:cNvSpPr txBox="1"/>
          <p:nvPr/>
        </p:nvSpPr>
        <p:spPr>
          <a:xfrm>
            <a:off x="4049657" y="3916817"/>
            <a:ext cx="76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=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DDFD41A-73A4-47E2-94CF-FF5ACD0256FA}"/>
                  </a:ext>
                </a:extLst>
              </p14:cNvPr>
              <p14:cNvContentPartPr/>
              <p14:nvPr/>
            </p14:nvContentPartPr>
            <p14:xfrm>
              <a:off x="781920" y="3804120"/>
              <a:ext cx="6412680" cy="27979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DDFD41A-73A4-47E2-94CF-FF5ACD0256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2560" y="3794760"/>
                <a:ext cx="6431400" cy="28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60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592A6-CFE3-4F47-826C-41E9BBFA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Gradient to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single site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BFDB32-E722-4481-A94E-10D7419E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18D0051-9021-442D-B32F-C201B5B23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407" y="1682929"/>
            <a:ext cx="1331090" cy="13310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B195CE-B33C-4FEE-87C1-BFCDF75760AE}"/>
              </a:ext>
            </a:extLst>
          </p:cNvPr>
          <p:cNvSpPr txBox="1"/>
          <p:nvPr/>
        </p:nvSpPr>
        <p:spPr>
          <a:xfrm>
            <a:off x="2105136" y="1989083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/</a:t>
            </a:r>
            <a:endParaRPr lang="zh-CN" altLang="en-US" sz="3600" dirty="0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5DE95026-0902-4598-92FD-823B0086A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419" y="1728479"/>
            <a:ext cx="1239990" cy="12399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52DDF6-3BD2-4E7F-8DBD-CDA2CB309E4C}"/>
              </a:ext>
            </a:extLst>
          </p:cNvPr>
          <p:cNvSpPr txBox="1"/>
          <p:nvPr/>
        </p:nvSpPr>
        <p:spPr>
          <a:xfrm>
            <a:off x="1372786" y="266120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B8D07A-B92D-4B99-A7A2-9433D82B1E4E}"/>
              </a:ext>
            </a:extLst>
          </p:cNvPr>
          <p:cNvSpPr txBox="1"/>
          <p:nvPr/>
        </p:nvSpPr>
        <p:spPr>
          <a:xfrm>
            <a:off x="3235165" y="263541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4" name="图形 193">
            <a:extLst>
              <a:ext uri="{FF2B5EF4-FFF2-40B4-BE49-F238E27FC236}">
                <a16:creationId xmlns:a16="http://schemas.microsoft.com/office/drawing/2014/main" id="{093738DD-8E29-4B4B-A576-7D920D2840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685"/>
          <a:stretch/>
        </p:blipFill>
        <p:spPr>
          <a:xfrm>
            <a:off x="6527022" y="1600851"/>
            <a:ext cx="1552213" cy="1495246"/>
          </a:xfrm>
          <a:prstGeom prst="rect">
            <a:avLst/>
          </a:prstGeom>
        </p:spPr>
      </p:pic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C0048E28-485D-4AEA-9AAE-56FD61590B14}"/>
              </a:ext>
            </a:extLst>
          </p:cNvPr>
          <p:cNvCxnSpPr>
            <a:cxnSpLocks/>
            <a:stCxn id="10" idx="3"/>
            <a:endCxn id="194" idx="1"/>
          </p:cNvCxnSpPr>
          <p:nvPr/>
        </p:nvCxnSpPr>
        <p:spPr>
          <a:xfrm>
            <a:off x="3659409" y="2348474"/>
            <a:ext cx="2867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C3F2CAC2-27F0-4760-AB23-A0644A3124D2}"/>
              </a:ext>
            </a:extLst>
          </p:cNvPr>
          <p:cNvSpPr txBox="1"/>
          <p:nvPr/>
        </p:nvSpPr>
        <p:spPr>
          <a:xfrm>
            <a:off x="3775698" y="1878657"/>
            <a:ext cx="2472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 with VUMPS</a:t>
            </a:r>
            <a:endParaRPr lang="zh-CN" alt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FE780B06-8177-4D7B-A76D-217A519C3B0A}"/>
                  </a:ext>
                </a:extLst>
              </p:cNvPr>
              <p:cNvSpPr txBox="1"/>
              <p:nvPr/>
            </p:nvSpPr>
            <p:spPr>
              <a:xfrm>
                <a:off x="349212" y="3717296"/>
                <a:ext cx="8476744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Free energy for single site =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unc>
                      <m:func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func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                                                       )</m:t>
                        </m:r>
                      </m:e>
                    </m:func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FE780B06-8177-4D7B-A76D-217A519C3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2" y="3717296"/>
                <a:ext cx="8476744" cy="483466"/>
              </a:xfrm>
              <a:prstGeom prst="rect">
                <a:avLst/>
              </a:prstGeom>
              <a:blipFill>
                <a:blip r:embed="rId8"/>
                <a:stretch>
                  <a:fillRect l="-647" b="-13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8" name="图形 207">
            <a:extLst>
              <a:ext uri="{FF2B5EF4-FFF2-40B4-BE49-F238E27FC236}">
                <a16:creationId xmlns:a16="http://schemas.microsoft.com/office/drawing/2014/main" id="{CA21F164-0A41-46CF-80B3-2B99FDE0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73287" y="3168690"/>
            <a:ext cx="964018" cy="1476794"/>
          </a:xfrm>
          <a:prstGeom prst="rect">
            <a:avLst/>
          </a:prstGeom>
        </p:spPr>
      </p:pic>
      <p:pic>
        <p:nvPicPr>
          <p:cNvPr id="210" name="图形 209">
            <a:extLst>
              <a:ext uri="{FF2B5EF4-FFF2-40B4-BE49-F238E27FC236}">
                <a16:creationId xmlns:a16="http://schemas.microsoft.com/office/drawing/2014/main" id="{649E1D75-1309-469E-A889-B30BBB3338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19216" y="3269597"/>
            <a:ext cx="898149" cy="1375887"/>
          </a:xfrm>
          <a:prstGeom prst="rect">
            <a:avLst/>
          </a:prstGeom>
        </p:spPr>
      </p:pic>
      <p:sp>
        <p:nvSpPr>
          <p:cNvPr id="212" name="文本框 211">
            <a:extLst>
              <a:ext uri="{FF2B5EF4-FFF2-40B4-BE49-F238E27FC236}">
                <a16:creationId xmlns:a16="http://schemas.microsoft.com/office/drawing/2014/main" id="{227B2E58-3BBF-4567-8BDB-7ADF8BE4689C}"/>
              </a:ext>
            </a:extLst>
          </p:cNvPr>
          <p:cNvSpPr txBox="1"/>
          <p:nvPr/>
        </p:nvSpPr>
        <p:spPr>
          <a:xfrm>
            <a:off x="6907334" y="3635863"/>
            <a:ext cx="24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/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83EA8BAD-65EB-4183-B186-1E033CDA267F}"/>
                  </a:ext>
                </a:extLst>
              </p:cNvPr>
              <p:cNvSpPr txBox="1"/>
              <p:nvPr/>
            </p:nvSpPr>
            <p:spPr>
              <a:xfrm>
                <a:off x="314205" y="4654155"/>
                <a:ext cx="6265498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Gradient =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func>
                      <m:func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</m:d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83EA8BAD-65EB-4183-B186-1E033CDA2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05" y="4654155"/>
                <a:ext cx="6265498" cy="499560"/>
              </a:xfrm>
              <a:prstGeom prst="rect">
                <a:avLst/>
              </a:prstGeom>
              <a:blipFill>
                <a:blip r:embed="rId13"/>
                <a:stretch>
                  <a:fillRect l="-974" b="-13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图形 214">
            <a:extLst>
              <a:ext uri="{FF2B5EF4-FFF2-40B4-BE49-F238E27FC236}">
                <a16:creationId xmlns:a16="http://schemas.microsoft.com/office/drawing/2014/main" id="{7D2E7BED-7B67-4F97-9C4E-2FC2EB2AA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5270" y="4213117"/>
            <a:ext cx="964018" cy="1476794"/>
          </a:xfrm>
          <a:prstGeom prst="rect">
            <a:avLst/>
          </a:prstGeom>
        </p:spPr>
      </p:pic>
      <p:pic>
        <p:nvPicPr>
          <p:cNvPr id="217" name="图形 216">
            <a:extLst>
              <a:ext uri="{FF2B5EF4-FFF2-40B4-BE49-F238E27FC236}">
                <a16:creationId xmlns:a16="http://schemas.microsoft.com/office/drawing/2014/main" id="{5C05866B-A917-4511-81BD-2260B6B770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2740" y="4261645"/>
            <a:ext cx="898149" cy="1375887"/>
          </a:xfrm>
          <a:prstGeom prst="rect">
            <a:avLst/>
          </a:prstGeom>
        </p:spPr>
      </p:pic>
      <p:pic>
        <p:nvPicPr>
          <p:cNvPr id="222" name="图形 221">
            <a:extLst>
              <a:ext uri="{FF2B5EF4-FFF2-40B4-BE49-F238E27FC236}">
                <a16:creationId xmlns:a16="http://schemas.microsoft.com/office/drawing/2014/main" id="{49A769B2-9C3C-448B-848C-0E97100B2E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4194" y="5344024"/>
            <a:ext cx="964018" cy="1476794"/>
          </a:xfrm>
          <a:prstGeom prst="rect">
            <a:avLst/>
          </a:prstGeom>
        </p:spPr>
      </p:pic>
      <p:pic>
        <p:nvPicPr>
          <p:cNvPr id="226" name="图形 225">
            <a:extLst>
              <a:ext uri="{FF2B5EF4-FFF2-40B4-BE49-F238E27FC236}">
                <a16:creationId xmlns:a16="http://schemas.microsoft.com/office/drawing/2014/main" id="{3C7D8F22-280C-486E-94FB-DF94FCE032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8854" y="5354676"/>
            <a:ext cx="964018" cy="1476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9E48B74C-6C23-4DFB-9DAF-33009FA1587B}"/>
                  </a:ext>
                </a:extLst>
              </p:cNvPr>
              <p:cNvSpPr txBox="1"/>
              <p:nvPr/>
            </p:nvSpPr>
            <p:spPr>
              <a:xfrm>
                <a:off x="2315029" y="5785144"/>
                <a:ext cx="5073554" cy="776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   /</m:t>
                    </m:r>
                  </m:oMath>
                </a14:m>
                <a:r>
                  <a:rPr lang="zh-CN" altLang="en-US" i="1" dirty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   /</m:t>
                    </m:r>
                  </m:oMath>
                </a14:m>
                <a:r>
                  <a:rPr lang="zh-CN" altLang="en-US" i="1" dirty="0"/>
                  <a:t>                                         </a:t>
                </a:r>
              </a:p>
              <a:p>
                <a:r>
                  <a:rPr lang="zh-CN" altLang="en-US" i="1" dirty="0"/>
                  <a:t>                              </a:t>
                </a:r>
              </a:p>
            </p:txBody>
          </p:sp>
        </mc:Choice>
        <mc:Fallback xmlns="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9E48B74C-6C23-4DFB-9DAF-33009FA15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29" y="5785144"/>
                <a:ext cx="5073554" cy="7765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0" name="图形 229">
            <a:extLst>
              <a:ext uri="{FF2B5EF4-FFF2-40B4-BE49-F238E27FC236}">
                <a16:creationId xmlns:a16="http://schemas.microsoft.com/office/drawing/2014/main" id="{53312B89-0CB6-4D7D-847B-7C5CE601A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85686" y="5390626"/>
            <a:ext cx="898149" cy="1375887"/>
          </a:xfrm>
          <a:prstGeom prst="rect">
            <a:avLst/>
          </a:prstGeom>
        </p:spPr>
      </p:pic>
      <p:pic>
        <p:nvPicPr>
          <p:cNvPr id="232" name="图形 231">
            <a:extLst>
              <a:ext uri="{FF2B5EF4-FFF2-40B4-BE49-F238E27FC236}">
                <a16:creationId xmlns:a16="http://schemas.microsoft.com/office/drawing/2014/main" id="{F81783F3-D2EA-4F9F-B38F-3E8AB81848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28379" y="5405129"/>
            <a:ext cx="898149" cy="13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6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C5846-150B-4E10-973D-60669186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Gradient to         and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82C33F-C757-4696-8B22-4CD8C0BD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E8C033C-C33D-4B4F-A2F3-55DC93D17400}" type="slidenum">
              <a:rPr lang="zh-CN" altLang="en-US" smtClean="0"/>
              <a:t>14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3757AE-3072-4907-8356-5E40ED028B27}"/>
                  </a:ext>
                </a:extLst>
              </p:cNvPr>
              <p:cNvSpPr txBox="1"/>
              <p:nvPr/>
            </p:nvSpPr>
            <p:spPr>
              <a:xfrm>
                <a:off x="174169" y="2213860"/>
                <a:ext cx="205740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3757AE-3072-4907-8356-5E40ED028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69" y="2213860"/>
                <a:ext cx="2057401" cy="619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形 8">
            <a:extLst>
              <a:ext uri="{FF2B5EF4-FFF2-40B4-BE49-F238E27FC236}">
                <a16:creationId xmlns:a16="http://schemas.microsoft.com/office/drawing/2014/main" id="{01FB56D9-7965-4F6B-B0F9-4FFEE0046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354" y="1843730"/>
            <a:ext cx="964018" cy="147679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6DE5354-BA4D-4E9D-BCA6-A3696FF977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685"/>
          <a:stretch/>
        </p:blipFill>
        <p:spPr>
          <a:xfrm>
            <a:off x="252341" y="5226230"/>
            <a:ext cx="1552213" cy="1495246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AE216CC-C5A9-4BC1-A2C5-0A7C5AF8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3711" y="0"/>
            <a:ext cx="964018" cy="1476794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C397AF47-EEAA-49EE-AF2A-D2F3C40F5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8701" y="1860926"/>
            <a:ext cx="898149" cy="1375887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073BB916-E12F-41B4-AA6E-F790B1876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78975" y="1568551"/>
            <a:ext cx="1191965" cy="1847546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B5D0D6DE-C9D8-4C5A-AEB8-345B95D479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94027" y="1651127"/>
            <a:ext cx="1023023" cy="158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AA394B9-2D50-4E1D-BC19-27D366EB993B}"/>
                  </a:ext>
                </a:extLst>
              </p:cNvPr>
              <p:cNvSpPr txBox="1"/>
              <p:nvPr/>
            </p:nvSpPr>
            <p:spPr>
              <a:xfrm>
                <a:off x="3344510" y="2182816"/>
                <a:ext cx="205740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AA394B9-2D50-4E1D-BC19-27D366EB9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510" y="2182816"/>
                <a:ext cx="2057401" cy="6190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>
            <a:extLst>
              <a:ext uri="{FF2B5EF4-FFF2-40B4-BE49-F238E27FC236}">
                <a16:creationId xmlns:a16="http://schemas.microsoft.com/office/drawing/2014/main" id="{38A9EA64-8BBB-4701-8CED-42AE013A5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7198" y="50453"/>
            <a:ext cx="898149" cy="1375887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42BB2A6-A559-4DCC-85D1-3E0E14EAEBF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04554" y="4504672"/>
            <a:ext cx="905918" cy="1469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图形 23">
            <a:extLst>
              <a:ext uri="{FF2B5EF4-FFF2-40B4-BE49-F238E27FC236}">
                <a16:creationId xmlns:a16="http://schemas.microsoft.com/office/drawing/2014/main" id="{120C88BB-1B9F-4D46-9DF6-379A74A18E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10300" y="634504"/>
            <a:ext cx="3274318" cy="3517519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1C3F816-E979-4EAD-8869-DC3D3CCD0F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7461" y="3259290"/>
            <a:ext cx="1191965" cy="184754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FCA1627-90B2-42C1-AB6C-E2F1911A1AFC}"/>
              </a:ext>
            </a:extLst>
          </p:cNvPr>
          <p:cNvSpPr txBox="1"/>
          <p:nvPr/>
        </p:nvSpPr>
        <p:spPr>
          <a:xfrm>
            <a:off x="1304479" y="443074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view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C23DBD-5F88-4C07-A90F-28C01CA57AF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949426" y="4183063"/>
            <a:ext cx="1405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6FDDD839-D8B2-4EE8-A740-9210C7A437BE}"/>
              </a:ext>
            </a:extLst>
          </p:cNvPr>
          <p:cNvSpPr txBox="1"/>
          <p:nvPr/>
        </p:nvSpPr>
        <p:spPr>
          <a:xfrm>
            <a:off x="6037507" y="490982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envir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EF09710F-1DAA-4651-BD9F-CC35D2C3DA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41931" y="5163712"/>
            <a:ext cx="1023023" cy="1585686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132B3E1-0E14-4A03-9082-8945C985F22B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864954" y="5956555"/>
            <a:ext cx="14287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4" name="图形 63">
            <a:extLst>
              <a:ext uri="{FF2B5EF4-FFF2-40B4-BE49-F238E27FC236}">
                <a16:creationId xmlns:a16="http://schemas.microsoft.com/office/drawing/2014/main" id="{7777F7AD-0945-4EF2-869B-87E30C0E79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60100" y="3180351"/>
            <a:ext cx="1597459" cy="1800000"/>
          </a:xfrm>
          <a:prstGeom prst="rect">
            <a:avLst/>
          </a:prstGeom>
        </p:spPr>
      </p:pic>
      <p:pic>
        <p:nvPicPr>
          <p:cNvPr id="65" name="图形 64">
            <a:extLst>
              <a:ext uri="{FF2B5EF4-FFF2-40B4-BE49-F238E27FC236}">
                <a16:creationId xmlns:a16="http://schemas.microsoft.com/office/drawing/2014/main" id="{866C86BF-EE5F-4016-9894-EE7293CBDE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46541" y="5106836"/>
            <a:ext cx="1597459" cy="1800000"/>
          </a:xfrm>
          <a:prstGeom prst="rect">
            <a:avLst/>
          </a:prstGeom>
        </p:spPr>
      </p:pic>
      <p:pic>
        <p:nvPicPr>
          <p:cNvPr id="67" name="图形 66">
            <a:extLst>
              <a:ext uri="{FF2B5EF4-FFF2-40B4-BE49-F238E27FC236}">
                <a16:creationId xmlns:a16="http://schemas.microsoft.com/office/drawing/2014/main" id="{5D15AAA1-6F32-4CF2-8AD3-2A923ADB3D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96443" y="3416097"/>
            <a:ext cx="2111138" cy="19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3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7A4B9-ECD3-4FF9-B46C-18B1F961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3Dising-algorithm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EA419-61D5-4328-B109-941C88B8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322FF5-6892-4AF0-AD0C-3CF33C3BFAD1}"/>
              </a:ext>
            </a:extLst>
          </p:cNvPr>
          <p:cNvSpPr txBox="1"/>
          <p:nvPr/>
        </p:nvSpPr>
        <p:spPr>
          <a:xfrm>
            <a:off x="231634" y="1320805"/>
            <a:ext cx="4916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Initial uniform form</a:t>
            </a:r>
            <a:r>
              <a:rPr lang="zh-CN" altLang="en-US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PEPS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 = </a:t>
            </a:r>
            <a:r>
              <a:rPr lang="pt-BR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classical3Disingmpo</a:t>
            </a:r>
            <a:r>
              <a:rPr lang="pt-BR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(β; J = 1.0, h = 0.)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M1, M2 = 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build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(A, M)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FE15B3-8B3F-422C-A58B-6099435AE06A}"/>
              </a:ext>
            </a:extLst>
          </p:cNvPr>
          <p:cNvCxnSpPr>
            <a:cxnSpLocks/>
          </p:cNvCxnSpPr>
          <p:nvPr/>
        </p:nvCxnSpPr>
        <p:spPr>
          <a:xfrm flipH="1">
            <a:off x="4971145" y="4172857"/>
            <a:ext cx="2452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423F5BF-21C8-4433-9418-64910D0E1611}"/>
              </a:ext>
            </a:extLst>
          </p:cNvPr>
          <p:cNvSpPr txBox="1"/>
          <p:nvPr/>
        </p:nvSpPr>
        <p:spPr>
          <a:xfrm>
            <a:off x="224328" y="4798530"/>
            <a:ext cx="2373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Optimize free energy </a:t>
            </a:r>
            <a:endParaRPr lang="en-US" altLang="zh-CN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(f, grad)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9635C58-ABF3-47F3-BED2-C1EC2277AF71}"/>
                  </a:ext>
                </a:extLst>
              </p:cNvPr>
              <p:cNvSpPr txBox="1"/>
              <p:nvPr/>
            </p:nvSpPr>
            <p:spPr>
              <a:xfrm>
                <a:off x="227981" y="2828835"/>
                <a:ext cx="473950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# Cont</a:t>
                </a:r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ract with VUMPS</a:t>
                </a:r>
              </a:p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z1, FL1, FR1, AC1= </a:t>
                </a:r>
                <a:r>
                  <a:rPr lang="en-US" altLang="zh-CN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vumps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(A, M1)</a:t>
                </a:r>
              </a:p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z2, FL2, FR2, AC2 = </a:t>
                </a:r>
                <a:r>
                  <a:rPr lang="en-US" altLang="zh-CN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vumps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(A, M2)</a:t>
                </a:r>
              </a:p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</a:t>
                </a:r>
                <a:r>
                  <a:rPr lang="en-US" altLang="zh-CN" b="0" i="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CN" i="0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zh-CN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grad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(A,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M, FL1, FR1, AC1, FL2, FR2, AC2</a:t>
                </a:r>
                <a:r>
                  <a:rPr lang="en-US" altLang="zh-CN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9635C58-ABF3-47F3-BED2-C1EC2277A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81" y="2828835"/>
                <a:ext cx="4739509" cy="1477328"/>
              </a:xfrm>
              <a:prstGeom prst="rect">
                <a:avLst/>
              </a:prstGeom>
              <a:blipFill>
                <a:blip r:embed="rId2"/>
                <a:stretch>
                  <a:fillRect l="-1157" t="-2479" r="-900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形 7">
            <a:extLst>
              <a:ext uri="{FF2B5EF4-FFF2-40B4-BE49-F238E27FC236}">
                <a16:creationId xmlns:a16="http://schemas.microsoft.com/office/drawing/2014/main" id="{E85B9459-285A-4BA8-81D8-58BAFB97E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826" y="1266780"/>
            <a:ext cx="1331090" cy="133109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53809793-D702-4FDD-8269-D4E086D91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1838" y="1312330"/>
            <a:ext cx="1239990" cy="12399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090A76D-C5B6-4619-A363-2EC504387012}"/>
              </a:ext>
            </a:extLst>
          </p:cNvPr>
          <p:cNvSpPr txBox="1"/>
          <p:nvPr/>
        </p:nvSpPr>
        <p:spPr>
          <a:xfrm>
            <a:off x="5965205" y="2245052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06EBD4-F81D-4CD2-9333-F37E7217B2CE}"/>
              </a:ext>
            </a:extLst>
          </p:cNvPr>
          <p:cNvSpPr txBox="1"/>
          <p:nvPr/>
        </p:nvSpPr>
        <p:spPr>
          <a:xfrm>
            <a:off x="7827584" y="2219265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96A05E5-CDCC-4319-B24E-061EE936372C}"/>
              </a:ext>
            </a:extLst>
          </p:cNvPr>
          <p:cNvSpPr txBox="1"/>
          <p:nvPr/>
        </p:nvSpPr>
        <p:spPr>
          <a:xfrm>
            <a:off x="224328" y="5937228"/>
            <a:ext cx="3834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observable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(A,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O, M, FL2, FR2, AC2)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0179AA9-66FE-4924-9AF4-8D2B6023D2EF}"/>
              </a:ext>
            </a:extLst>
          </p:cNvPr>
          <p:cNvSpPr txBox="1"/>
          <p:nvPr/>
        </p:nvSpPr>
        <p:spPr>
          <a:xfrm>
            <a:off x="6776532" y="5153608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083A269-AAB2-43D6-B3FA-1C0C8299182A}"/>
              </a:ext>
            </a:extLst>
          </p:cNvPr>
          <p:cNvCxnSpPr>
            <a:cxnSpLocks/>
          </p:cNvCxnSpPr>
          <p:nvPr/>
        </p:nvCxnSpPr>
        <p:spPr>
          <a:xfrm flipH="1">
            <a:off x="5513205" y="6422571"/>
            <a:ext cx="2452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4" name="图形 53">
            <a:extLst>
              <a:ext uri="{FF2B5EF4-FFF2-40B4-BE49-F238E27FC236}">
                <a16:creationId xmlns:a16="http://schemas.microsoft.com/office/drawing/2014/main" id="{5CC91491-6EE1-4937-8F25-31676B7B22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3381" y="4288591"/>
            <a:ext cx="1866269" cy="2160000"/>
          </a:xfrm>
          <a:prstGeom prst="rect">
            <a:avLst/>
          </a:prstGeom>
        </p:spPr>
      </p:pic>
      <p:pic>
        <p:nvPicPr>
          <p:cNvPr id="55" name="图形 54">
            <a:extLst>
              <a:ext uri="{FF2B5EF4-FFF2-40B4-BE49-F238E27FC236}">
                <a16:creationId xmlns:a16="http://schemas.microsoft.com/office/drawing/2014/main" id="{43D551A5-88DE-4D0A-B102-AEBE01247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1188" y="4382747"/>
            <a:ext cx="2111138" cy="1971687"/>
          </a:xfrm>
          <a:prstGeom prst="rect">
            <a:avLst/>
          </a:prstGeom>
        </p:spPr>
      </p:pic>
      <p:pic>
        <p:nvPicPr>
          <p:cNvPr id="57" name="图形 56">
            <a:extLst>
              <a:ext uri="{FF2B5EF4-FFF2-40B4-BE49-F238E27FC236}">
                <a16:creationId xmlns:a16="http://schemas.microsoft.com/office/drawing/2014/main" id="{40FF47AF-F436-4D3A-AF20-CAAE44BEFC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6949" y="2617124"/>
            <a:ext cx="1277967" cy="1440000"/>
          </a:xfrm>
          <a:prstGeom prst="rect">
            <a:avLst/>
          </a:prstGeom>
        </p:spPr>
      </p:pic>
      <p:pic>
        <p:nvPicPr>
          <p:cNvPr id="59" name="图形 58">
            <a:extLst>
              <a:ext uri="{FF2B5EF4-FFF2-40B4-BE49-F238E27FC236}">
                <a16:creationId xmlns:a16="http://schemas.microsoft.com/office/drawing/2014/main" id="{350F3144-15FE-42E5-9864-FCC67D9A8B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19883" y="2690936"/>
            <a:ext cx="12779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04001BE-28A6-413F-9FEE-F650DF4B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Big Cell PEPS</a:t>
            </a:r>
            <a:endParaRPr lang="zh-CN" altLang="en-US" dirty="0">
              <a:latin typeface="+mn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C9432F3-B46B-4274-AA7D-A419C123F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E766DC-1A11-4274-9138-A1738C54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B50D80-ABA0-4420-B542-41D1CEDF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8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1FC72-FCFB-485E-BC8A-5D1900D6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Big Cell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CB025B-0B4A-4DCD-AC50-9350B85A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A28FA775-B15D-4E9C-9407-93EF52FC1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599" y="3883294"/>
            <a:ext cx="2767734" cy="2764363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23182612-B868-423C-A049-745D080D7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861" y="3681502"/>
            <a:ext cx="3167948" cy="3167948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86E6CE29-E1F3-474D-93B3-E773F0DD1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213" y="1215883"/>
            <a:ext cx="1680538" cy="2574441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7918657-31D2-479E-8FE8-4016DE7B3688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2024751" y="2503104"/>
            <a:ext cx="3429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E27B813-EEE4-4111-A837-78678F59DF5B}"/>
              </a:ext>
            </a:extLst>
          </p:cNvPr>
          <p:cNvSpPr txBox="1"/>
          <p:nvPr/>
        </p:nvSpPr>
        <p:spPr>
          <a:xfrm>
            <a:off x="3026305" y="1876515"/>
            <a:ext cx="171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edge and corner PEPS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1675558F-DA3B-41A2-BF34-CB74CD4EB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4719" y="1291604"/>
            <a:ext cx="3060631" cy="242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A66583E-FF68-490E-8B36-60C769473A02}"/>
                  </a:ext>
                </a:extLst>
              </p:cNvPr>
              <p:cNvSpPr txBox="1"/>
              <p:nvPr/>
            </p:nvSpPr>
            <p:spPr>
              <a:xfrm>
                <a:off x="1419994" y="1358076"/>
                <a:ext cx="171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A66583E-FF68-490E-8B36-60C769473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94" y="1358076"/>
                <a:ext cx="1712637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4021581-7B53-4D78-8A30-1B99AE3531F8}"/>
                  </a:ext>
                </a:extLst>
              </p:cNvPr>
              <p:cNvSpPr txBox="1"/>
              <p:nvPr/>
            </p:nvSpPr>
            <p:spPr>
              <a:xfrm>
                <a:off x="4240512" y="1358076"/>
                <a:ext cx="2015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+8×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4021581-7B53-4D78-8A30-1B99AE353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12" y="1358076"/>
                <a:ext cx="2015145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9C9B77-132D-4036-81AF-B31B03EF5469}"/>
                  </a:ext>
                </a:extLst>
              </p:cNvPr>
              <p:cNvSpPr txBox="1"/>
              <p:nvPr/>
            </p:nvSpPr>
            <p:spPr>
              <a:xfrm>
                <a:off x="2663202" y="1159917"/>
                <a:ext cx="20521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9C9B77-132D-4036-81AF-B31B03EF5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202" y="1159917"/>
                <a:ext cx="2052159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905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1FC72-FCFB-485E-BC8A-5D1900D6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Big Cell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CB025B-0B4A-4DCD-AC50-9350B85A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44559EE5-F49B-4E31-BBF1-3F817007B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13" y="1215883"/>
            <a:ext cx="1680538" cy="2574441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A7D7444-546E-44AC-9A55-74D91E1C3F69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2024751" y="2503104"/>
            <a:ext cx="3429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1AAEE6B-66C5-48D3-9C17-DF31902E1A41}"/>
              </a:ext>
            </a:extLst>
          </p:cNvPr>
          <p:cNvSpPr txBox="1"/>
          <p:nvPr/>
        </p:nvSpPr>
        <p:spPr>
          <a:xfrm>
            <a:off x="3026305" y="1876515"/>
            <a:ext cx="171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edge and corner PEPS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A2CD43A4-A981-4E31-BDB8-0A059D179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719" y="1291604"/>
            <a:ext cx="3060631" cy="2423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AA903F5-B7D4-4408-9319-39E96C3D3937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6985034" y="3714604"/>
            <a:ext cx="1" cy="494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C752DF4-BB80-4B08-B91C-4E19D0D785C0}"/>
              </a:ext>
            </a:extLst>
          </p:cNvPr>
          <p:cNvSpPr txBox="1"/>
          <p:nvPr/>
        </p:nvSpPr>
        <p:spPr>
          <a:xfrm>
            <a:off x="7486650" y="377731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δ tensor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52FD280-4716-4A6C-8A48-41CC8A864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2204" y="4209353"/>
            <a:ext cx="3345659" cy="2648647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A85ED3E-8C0F-4762-AD8F-35782BB025CA}"/>
              </a:ext>
            </a:extLst>
          </p:cNvPr>
          <p:cNvCxnSpPr>
            <a:cxnSpLocks/>
            <a:stCxn id="8" idx="1"/>
            <a:endCxn id="35" idx="3"/>
          </p:cNvCxnSpPr>
          <p:nvPr/>
        </p:nvCxnSpPr>
        <p:spPr>
          <a:xfrm flipH="1">
            <a:off x="3140529" y="5533677"/>
            <a:ext cx="2171675" cy="24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5E1EDFE-D73C-432F-B995-6207CC5411C4}"/>
              </a:ext>
            </a:extLst>
          </p:cNvPr>
          <p:cNvSpPr txBox="1"/>
          <p:nvPr/>
        </p:nvSpPr>
        <p:spPr>
          <a:xfrm>
            <a:off x="3466799" y="5072950"/>
            <a:ext cx="170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 to 2D</a:t>
            </a:r>
            <a:endParaRPr lang="zh-CN" alt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3FEB8837-A3A6-43B4-AA54-8D63C5DD3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789" y="4335155"/>
            <a:ext cx="2431740" cy="244693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23DB281-D22F-4A72-A14E-3703A1BEE4C1}"/>
              </a:ext>
            </a:extLst>
          </p:cNvPr>
          <p:cNvSpPr txBox="1"/>
          <p:nvPr/>
        </p:nvSpPr>
        <p:spPr>
          <a:xfrm>
            <a:off x="1231906" y="3830147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3 types M</a:t>
            </a:r>
            <a:endParaRPr lang="zh-CN" alt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A43E6BE-9FDB-49E3-935E-CAC4FF75077A}"/>
              </a:ext>
            </a:extLst>
          </p:cNvPr>
          <p:cNvSpPr txBox="1"/>
          <p:nvPr/>
        </p:nvSpPr>
        <p:spPr>
          <a:xfrm>
            <a:off x="2024751" y="5117758"/>
            <a:ext cx="61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0CABEF5-99A8-4205-8FCB-F0AF6748A617}"/>
              </a:ext>
            </a:extLst>
          </p:cNvPr>
          <p:cNvSpPr txBox="1"/>
          <p:nvPr/>
        </p:nvSpPr>
        <p:spPr>
          <a:xfrm>
            <a:off x="2024751" y="4328079"/>
            <a:ext cx="61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BC116DB-288A-4E48-BC6B-DE5E5E93EDE3}"/>
              </a:ext>
            </a:extLst>
          </p:cNvPr>
          <p:cNvSpPr txBox="1"/>
          <p:nvPr/>
        </p:nvSpPr>
        <p:spPr>
          <a:xfrm>
            <a:off x="2868641" y="4328079"/>
            <a:ext cx="61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A8A3004-8898-4230-8125-885B4CC90843}"/>
                  </a:ext>
                </a:extLst>
              </p:cNvPr>
              <p:cNvSpPr txBox="1"/>
              <p:nvPr/>
            </p:nvSpPr>
            <p:spPr>
              <a:xfrm>
                <a:off x="1419994" y="1358076"/>
                <a:ext cx="171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A8A3004-8898-4230-8125-885B4CC9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94" y="1358076"/>
                <a:ext cx="1712637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8B5B91A-15AB-484B-A6BA-653039B2B4BE}"/>
                  </a:ext>
                </a:extLst>
              </p:cNvPr>
              <p:cNvSpPr txBox="1"/>
              <p:nvPr/>
            </p:nvSpPr>
            <p:spPr>
              <a:xfrm>
                <a:off x="4240512" y="1358076"/>
                <a:ext cx="2015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+8×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8B5B91A-15AB-484B-A6BA-653039B2B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12" y="1358076"/>
                <a:ext cx="2015145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6C99626-0382-46E1-AC6E-902EFB56220C}"/>
                  </a:ext>
                </a:extLst>
              </p:cNvPr>
              <p:cNvSpPr txBox="1"/>
              <p:nvPr/>
            </p:nvSpPr>
            <p:spPr>
              <a:xfrm>
                <a:off x="1860609" y="2900136"/>
                <a:ext cx="774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6C99626-0382-46E1-AC6E-902EFB562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609" y="2900136"/>
                <a:ext cx="774699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21326-E208-44C2-A9C1-2D7A2216D704}"/>
                  </a:ext>
                </a:extLst>
              </p:cNvPr>
              <p:cNvSpPr txBox="1"/>
              <p:nvPr/>
            </p:nvSpPr>
            <p:spPr>
              <a:xfrm>
                <a:off x="3981865" y="2862454"/>
                <a:ext cx="1838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21326-E208-44C2-A9C1-2D7A2216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865" y="2862454"/>
                <a:ext cx="1838901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1A9E253-3343-4B78-BE00-619432427108}"/>
                  </a:ext>
                </a:extLst>
              </p:cNvPr>
              <p:cNvSpPr txBox="1"/>
              <p:nvPr/>
            </p:nvSpPr>
            <p:spPr>
              <a:xfrm>
                <a:off x="2663202" y="1159917"/>
                <a:ext cx="20521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1A9E253-3343-4B78-BE00-61943242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202" y="1159917"/>
                <a:ext cx="205215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80EF71-0DB4-4B65-AA43-40DB0ADC9678}"/>
                  </a:ext>
                </a:extLst>
              </p:cNvPr>
              <p:cNvSpPr txBox="1"/>
              <p:nvPr/>
            </p:nvSpPr>
            <p:spPr>
              <a:xfrm>
                <a:off x="3863915" y="3711106"/>
                <a:ext cx="2074799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12/</m:t>
                          </m:r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80EF71-0DB4-4B65-AA43-40DB0ADC9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915" y="3711106"/>
                <a:ext cx="2074799" cy="379656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95AA80C-96C7-4EC7-A86D-2A7BBED41BCC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4901315" y="3231786"/>
            <a:ext cx="1" cy="479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3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38290B1-82BB-468D-91B1-F585BD87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Big Cell VUMPS</a:t>
            </a:r>
            <a:endParaRPr lang="zh-CN" altLang="en-US" dirty="0">
              <a:latin typeface="+mn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6BF410C-4E84-4414-80A2-B24E03C50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5A9B68-D477-4BBB-AE09-33423D35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8DADDC-611C-43B7-A460-2610F521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6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256E4-F36C-4F8C-854D-738DA4E3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+mn-lt"/>
              </a:rPr>
              <a:t>Contents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453C36-AE46-4DC5-9745-C0BD9075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2BE36D-121C-441D-AFDA-474A36F8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F67938-7C62-4089-A5AF-3943D905309A}"/>
              </a:ext>
            </a:extLst>
          </p:cNvPr>
          <p:cNvSpPr txBox="1"/>
          <p:nvPr/>
        </p:nvSpPr>
        <p:spPr>
          <a:xfrm>
            <a:off x="672725" y="2155736"/>
            <a:ext cx="3086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Variational Uniform MPS </a:t>
            </a:r>
          </a:p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(VUMPS)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02E3F92-CD82-46CD-A840-0E4A9597EB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758825" y="2509679"/>
            <a:ext cx="1068356" cy="1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567E90D-EE19-46E8-902B-2E9C2A690F04}"/>
              </a:ext>
            </a:extLst>
          </p:cNvPr>
          <p:cNvSpPr txBox="1"/>
          <p:nvPr/>
        </p:nvSpPr>
        <p:spPr>
          <a:xfrm>
            <a:off x="4827181" y="3689625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3D classical ising model 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BF3D05-482F-4F52-ADD2-F1CD2F58C031}"/>
              </a:ext>
            </a:extLst>
          </p:cNvPr>
          <p:cNvSpPr txBox="1"/>
          <p:nvPr/>
        </p:nvSpPr>
        <p:spPr>
          <a:xfrm>
            <a:off x="3765913" y="2099716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8E24C31-2163-4A78-9DBB-5AD03AC14BD5}"/>
              </a:ext>
            </a:extLst>
          </p:cNvPr>
          <p:cNvCxnSpPr>
            <a:cxnSpLocks/>
            <a:stCxn id="17" idx="2"/>
            <a:endCxn id="26" idx="0"/>
          </p:cNvCxnSpPr>
          <p:nvPr/>
        </p:nvCxnSpPr>
        <p:spPr>
          <a:xfrm>
            <a:off x="6205924" y="4089735"/>
            <a:ext cx="0" cy="978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8503AFB-20AA-4411-8B84-8C2F82064A7B}"/>
              </a:ext>
            </a:extLst>
          </p:cNvPr>
          <p:cNvSpPr txBox="1"/>
          <p:nvPr/>
        </p:nvSpPr>
        <p:spPr>
          <a:xfrm>
            <a:off x="5280060" y="5068270"/>
            <a:ext cx="185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Big Cell VUMPS</a:t>
            </a:r>
          </a:p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(BCVUMPS)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F28B4E-B33C-430F-9D41-7BE42FE3BF51}"/>
              </a:ext>
            </a:extLst>
          </p:cNvPr>
          <p:cNvSpPr txBox="1"/>
          <p:nvPr/>
        </p:nvSpPr>
        <p:spPr>
          <a:xfrm>
            <a:off x="6205924" y="4422823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cell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8FF5B2-382C-4EF4-B153-518270D8C8FA}"/>
              </a:ext>
            </a:extLst>
          </p:cNvPr>
          <p:cNvSpPr txBox="1"/>
          <p:nvPr/>
        </p:nvSpPr>
        <p:spPr>
          <a:xfrm>
            <a:off x="4827181" y="2310980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2D classical ising model 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6D4BF07-4DCA-48DC-BCDF-1890D06E3C0E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205924" y="2711090"/>
            <a:ext cx="0" cy="978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1F78979-E923-46D3-842E-37F5D4A418F1}"/>
              </a:ext>
            </a:extLst>
          </p:cNvPr>
          <p:cNvSpPr txBox="1"/>
          <p:nvPr/>
        </p:nvSpPr>
        <p:spPr>
          <a:xfrm>
            <a:off x="6202361" y="295973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PEPS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326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6988ED98-924C-40F6-BD02-3F5A335CAA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2 &amp; 2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1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6988ED98-924C-40F6-BD02-3F5A335CA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C36BF8-BFC8-4871-8623-28BAD239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DD6767-6AE9-43B0-A93E-BF8AD386A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12" y="2520000"/>
            <a:ext cx="3926138" cy="43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F625D4-B2E7-4FB3-9C3E-3889B47994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42" y="0"/>
            <a:ext cx="2532558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1A1A9E-8CFD-40CB-9157-5B403651E6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" y="2520000"/>
            <a:ext cx="3749808" cy="43200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F2444F2-1B80-41D2-8D17-F6157F4BCC51}"/>
              </a:ext>
            </a:extLst>
          </p:cNvPr>
          <p:cNvSpPr txBox="1"/>
          <p:nvPr/>
        </p:nvSpPr>
        <p:spPr>
          <a:xfrm>
            <a:off x="5196190" y="29621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11BCDE7-9F08-4130-98F7-D5FEE695415F}"/>
              </a:ext>
            </a:extLst>
          </p:cNvPr>
          <p:cNvSpPr txBox="1"/>
          <p:nvPr/>
        </p:nvSpPr>
        <p:spPr>
          <a:xfrm>
            <a:off x="785952" y="202712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vumpsstep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062EA5-C4C5-4342-A399-2BDA6B014D3F}"/>
              </a:ext>
            </a:extLst>
          </p:cNvPr>
          <p:cNvSpPr txBox="1"/>
          <p:nvPr/>
        </p:nvSpPr>
        <p:spPr>
          <a:xfrm>
            <a:off x="4339871" y="202712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1630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6988ED98-924C-40F6-BD02-3F5A335CAA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2 &amp; 2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1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6988ED98-924C-40F6-BD02-3F5A335CA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C36BF8-BFC8-4871-8623-28BAD239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F2444F2-1B80-41D2-8D17-F6157F4BCC51}"/>
              </a:ext>
            </a:extLst>
          </p:cNvPr>
          <p:cNvSpPr txBox="1"/>
          <p:nvPr/>
        </p:nvSpPr>
        <p:spPr>
          <a:xfrm>
            <a:off x="5196190" y="29621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11BCDE7-9F08-4130-98F7-D5FEE695415F}"/>
              </a:ext>
            </a:extLst>
          </p:cNvPr>
          <p:cNvSpPr txBox="1"/>
          <p:nvPr/>
        </p:nvSpPr>
        <p:spPr>
          <a:xfrm>
            <a:off x="785952" y="202712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vumpsstep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062EA5-C4C5-4342-A399-2BDA6B014D3F}"/>
              </a:ext>
            </a:extLst>
          </p:cNvPr>
          <p:cNvSpPr txBox="1"/>
          <p:nvPr/>
        </p:nvSpPr>
        <p:spPr>
          <a:xfrm>
            <a:off x="4339871" y="202712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9618AD-73D9-474E-901B-54D4AB423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93" y="0"/>
            <a:ext cx="2526007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0E9703-B152-40F2-BFEE-F5C7B137F7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" y="2538000"/>
            <a:ext cx="3720000" cy="43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B29387-C589-4F10-8B42-4EF78AD5A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27" y="2401476"/>
            <a:ext cx="314925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7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E45C6E1-A15F-4D43-8F89-81367F95B2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26687" y="40470"/>
                <a:ext cx="9144000" cy="1331089"/>
              </a:xfrm>
            </p:spPr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Environment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E45C6E1-A15F-4D43-8F89-81367F95B2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26687" y="40470"/>
                <a:ext cx="9144000" cy="1331089"/>
              </a:xfrm>
              <a:blipFill>
                <a:blip r:embed="rId2"/>
                <a:stretch>
                  <a:fillRect l="-2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38D1C1-6955-469F-9516-129A51A50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84E4FB-3D65-489B-A0E4-B86B8ED0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9" name="图形 7">
            <a:extLst>
              <a:ext uri="{FF2B5EF4-FFF2-40B4-BE49-F238E27FC236}">
                <a16:creationId xmlns:a16="http://schemas.microsoft.com/office/drawing/2014/main" id="{A0605950-BFE8-4C46-B38C-28933F4C4332}"/>
              </a:ext>
            </a:extLst>
          </p:cNvPr>
          <p:cNvGrpSpPr/>
          <p:nvPr/>
        </p:nvGrpSpPr>
        <p:grpSpPr>
          <a:xfrm>
            <a:off x="303116" y="1291519"/>
            <a:ext cx="5855744" cy="4354672"/>
            <a:chOff x="2729690" y="2315426"/>
            <a:chExt cx="6793460" cy="5155154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40FE1DF-A843-4D3A-9724-84B33649C474}"/>
                </a:ext>
              </a:extLst>
            </p:cNvPr>
            <p:cNvSpPr/>
            <p:nvPr/>
          </p:nvSpPr>
          <p:spPr>
            <a:xfrm>
              <a:off x="2729690" y="3746994"/>
              <a:ext cx="208407" cy="219413"/>
            </a:xfrm>
            <a:custGeom>
              <a:avLst/>
              <a:gdLst>
                <a:gd name="connsiteX0" fmla="*/ 0 w 208407"/>
                <a:gd name="connsiteY0" fmla="*/ 219618 h 219413"/>
                <a:gd name="connsiteX1" fmla="*/ 5982 w 208407"/>
                <a:gd name="connsiteY1" fmla="*/ 190696 h 219413"/>
                <a:gd name="connsiteX2" fmla="*/ 123934 w 208407"/>
                <a:gd name="connsiteY2" fmla="*/ 57851 h 219413"/>
                <a:gd name="connsiteX3" fmla="*/ 152025 w 208407"/>
                <a:gd name="connsiteY3" fmla="*/ 28730 h 219413"/>
                <a:gd name="connsiteX4" fmla="*/ 113821 w 208407"/>
                <a:gd name="connsiteY4" fmla="*/ 31408 h 219413"/>
                <a:gd name="connsiteX5" fmla="*/ 32223 w 208407"/>
                <a:gd name="connsiteY5" fmla="*/ 31408 h 219413"/>
                <a:gd name="connsiteX6" fmla="*/ 38833 w 208407"/>
                <a:gd name="connsiteY6" fmla="*/ 204 h 219413"/>
                <a:gd name="connsiteX7" fmla="*/ 208407 w 208407"/>
                <a:gd name="connsiteY7" fmla="*/ 204 h 219413"/>
                <a:gd name="connsiteX8" fmla="*/ 203449 w 208407"/>
                <a:gd name="connsiteY8" fmla="*/ 23773 h 219413"/>
                <a:gd name="connsiteX9" fmla="*/ 84473 w 208407"/>
                <a:gd name="connsiteY9" fmla="*/ 157443 h 219413"/>
                <a:gd name="connsiteX10" fmla="*/ 54333 w 208407"/>
                <a:gd name="connsiteY10" fmla="*/ 188614 h 219413"/>
                <a:gd name="connsiteX11" fmla="*/ 97098 w 208407"/>
                <a:gd name="connsiteY11" fmla="*/ 186763 h 219413"/>
                <a:gd name="connsiteX12" fmla="*/ 183422 w 208407"/>
                <a:gd name="connsiteY12" fmla="*/ 186763 h 219413"/>
                <a:gd name="connsiteX13" fmla="*/ 176614 w 208407"/>
                <a:gd name="connsiteY13" fmla="*/ 219618 h 2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407" h="219413">
                  <a:moveTo>
                    <a:pt x="0" y="219618"/>
                  </a:moveTo>
                  <a:lnTo>
                    <a:pt x="5982" y="190696"/>
                  </a:lnTo>
                  <a:lnTo>
                    <a:pt x="123934" y="57851"/>
                  </a:lnTo>
                  <a:cubicBezTo>
                    <a:pt x="132295" y="48496"/>
                    <a:pt x="141648" y="38779"/>
                    <a:pt x="152025" y="28730"/>
                  </a:cubicBezTo>
                  <a:cubicBezTo>
                    <a:pt x="134245" y="30515"/>
                    <a:pt x="121521" y="31408"/>
                    <a:pt x="113821" y="31408"/>
                  </a:cubicBezTo>
                  <a:lnTo>
                    <a:pt x="32223" y="31408"/>
                  </a:lnTo>
                  <a:lnTo>
                    <a:pt x="38833" y="204"/>
                  </a:lnTo>
                  <a:lnTo>
                    <a:pt x="208407" y="204"/>
                  </a:lnTo>
                  <a:lnTo>
                    <a:pt x="203449" y="23773"/>
                  </a:lnTo>
                  <a:lnTo>
                    <a:pt x="84473" y="157443"/>
                  </a:lnTo>
                  <a:cubicBezTo>
                    <a:pt x="77699" y="165013"/>
                    <a:pt x="67651" y="175425"/>
                    <a:pt x="54333" y="188614"/>
                  </a:cubicBezTo>
                  <a:cubicBezTo>
                    <a:pt x="75120" y="187424"/>
                    <a:pt x="89365" y="186796"/>
                    <a:pt x="97098" y="186763"/>
                  </a:cubicBezTo>
                  <a:lnTo>
                    <a:pt x="183422" y="186763"/>
                  </a:lnTo>
                  <a:lnTo>
                    <a:pt x="176614" y="219618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2952903" y="3827547"/>
              <a:ext cx="6570247" cy="3643033"/>
              <a:chOff x="2952903" y="3827547"/>
              <a:chExt cx="6570247" cy="3643033"/>
            </a:xfrm>
            <a:solidFill>
              <a:srgbClr val="000000"/>
            </a:solidFill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303461B-0716-475F-AA2D-5FB427F36A39}"/>
                  </a:ext>
                </a:extLst>
              </p:cNvPr>
              <p:cNvSpPr/>
              <p:nvPr/>
            </p:nvSpPr>
            <p:spPr>
              <a:xfrm>
                <a:off x="2952903" y="3827547"/>
                <a:ext cx="26373" cy="215017"/>
              </a:xfrm>
              <a:custGeom>
                <a:avLst/>
                <a:gdLst>
                  <a:gd name="connsiteX0" fmla="*/ 25 w 26373"/>
                  <a:gd name="connsiteY0" fmla="*/ 30558 h 215017"/>
                  <a:gd name="connsiteX1" fmla="*/ 25 w 26373"/>
                  <a:gd name="connsiteY1" fmla="*/ 213 h 215017"/>
                  <a:gd name="connsiteX2" fmla="*/ 26398 w 26373"/>
                  <a:gd name="connsiteY2" fmla="*/ 213 h 215017"/>
                  <a:gd name="connsiteX3" fmla="*/ 26398 w 26373"/>
                  <a:gd name="connsiteY3" fmla="*/ 30558 h 215017"/>
                  <a:gd name="connsiteX4" fmla="*/ 25 w 26373"/>
                  <a:gd name="connsiteY4" fmla="*/ 215231 h 215017"/>
                  <a:gd name="connsiteX5" fmla="*/ 25 w 26373"/>
                  <a:gd name="connsiteY5" fmla="*/ 59447 h 215017"/>
                  <a:gd name="connsiteX6" fmla="*/ 26398 w 26373"/>
                  <a:gd name="connsiteY6" fmla="*/ 59447 h 215017"/>
                  <a:gd name="connsiteX7" fmla="*/ 26398 w 26373"/>
                  <a:gd name="connsiteY7" fmla="*/ 215231 h 215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73" h="215017">
                    <a:moveTo>
                      <a:pt x="25" y="30558"/>
                    </a:moveTo>
                    <a:lnTo>
                      <a:pt x="25" y="213"/>
                    </a:lnTo>
                    <a:lnTo>
                      <a:pt x="26398" y="213"/>
                    </a:lnTo>
                    <a:lnTo>
                      <a:pt x="26398" y="30558"/>
                    </a:lnTo>
                    <a:close/>
                    <a:moveTo>
                      <a:pt x="25" y="215231"/>
                    </a:moveTo>
                    <a:lnTo>
                      <a:pt x="25" y="59447"/>
                    </a:lnTo>
                    <a:lnTo>
                      <a:pt x="26398" y="59447"/>
                    </a:lnTo>
                    <a:lnTo>
                      <a:pt x="26398" y="215231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2483B9E-4CAC-4188-8B2A-243C0D154A3B}"/>
                  </a:ext>
                </a:extLst>
              </p:cNvPr>
              <p:cNvSpPr/>
              <p:nvPr/>
            </p:nvSpPr>
            <p:spPr>
              <a:xfrm>
                <a:off x="2985885" y="3827547"/>
                <a:ext cx="59818" cy="278250"/>
              </a:xfrm>
              <a:custGeom>
                <a:avLst/>
                <a:gdLst>
                  <a:gd name="connsiteX0" fmla="*/ 33478 w 59818"/>
                  <a:gd name="connsiteY0" fmla="*/ 30855 h 278250"/>
                  <a:gd name="connsiteX1" fmla="*/ 33478 w 59818"/>
                  <a:gd name="connsiteY1" fmla="*/ 213 h 278250"/>
                  <a:gd name="connsiteX2" fmla="*/ 59852 w 59818"/>
                  <a:gd name="connsiteY2" fmla="*/ 213 h 278250"/>
                  <a:gd name="connsiteX3" fmla="*/ 59852 w 59818"/>
                  <a:gd name="connsiteY3" fmla="*/ 30855 h 278250"/>
                  <a:gd name="connsiteX4" fmla="*/ 33 w 59818"/>
                  <a:gd name="connsiteY4" fmla="*/ 275655 h 278250"/>
                  <a:gd name="connsiteX5" fmla="*/ 5023 w 59818"/>
                  <a:gd name="connsiteY5" fmla="*/ 253211 h 278250"/>
                  <a:gd name="connsiteX6" fmla="*/ 17483 w 59818"/>
                  <a:gd name="connsiteY6" fmla="*/ 255260 h 278250"/>
                  <a:gd name="connsiteX7" fmla="*/ 29513 w 59818"/>
                  <a:gd name="connsiteY7" fmla="*/ 249905 h 278250"/>
                  <a:gd name="connsiteX8" fmla="*/ 33478 w 59818"/>
                  <a:gd name="connsiteY8" fmla="*/ 223164 h 278250"/>
                  <a:gd name="connsiteX9" fmla="*/ 33478 w 59818"/>
                  <a:gd name="connsiteY9" fmla="*/ 59447 h 278250"/>
                  <a:gd name="connsiteX10" fmla="*/ 59852 w 59818"/>
                  <a:gd name="connsiteY10" fmla="*/ 59447 h 278250"/>
                  <a:gd name="connsiteX11" fmla="*/ 59852 w 59818"/>
                  <a:gd name="connsiteY11" fmla="*/ 223726 h 278250"/>
                  <a:gd name="connsiteX12" fmla="*/ 52382 w 59818"/>
                  <a:gd name="connsiteY12" fmla="*/ 263788 h 278250"/>
                  <a:gd name="connsiteX13" fmla="*/ 20722 w 59818"/>
                  <a:gd name="connsiteY13" fmla="*/ 278464 h 278250"/>
                  <a:gd name="connsiteX14" fmla="*/ 33 w 59818"/>
                  <a:gd name="connsiteY14" fmla="*/ 275655 h 27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818" h="278250">
                    <a:moveTo>
                      <a:pt x="33478" y="30855"/>
                    </a:moveTo>
                    <a:lnTo>
                      <a:pt x="33478" y="213"/>
                    </a:lnTo>
                    <a:lnTo>
                      <a:pt x="59852" y="213"/>
                    </a:lnTo>
                    <a:lnTo>
                      <a:pt x="59852" y="30855"/>
                    </a:lnTo>
                    <a:close/>
                    <a:moveTo>
                      <a:pt x="33" y="275655"/>
                    </a:moveTo>
                    <a:lnTo>
                      <a:pt x="5023" y="253211"/>
                    </a:lnTo>
                    <a:cubicBezTo>
                      <a:pt x="10311" y="254566"/>
                      <a:pt x="14442" y="255227"/>
                      <a:pt x="17483" y="255260"/>
                    </a:cubicBezTo>
                    <a:cubicBezTo>
                      <a:pt x="22837" y="255227"/>
                      <a:pt x="26836" y="253442"/>
                      <a:pt x="29513" y="249905"/>
                    </a:cubicBezTo>
                    <a:cubicBezTo>
                      <a:pt x="32123" y="246335"/>
                      <a:pt x="33445" y="237444"/>
                      <a:pt x="33478" y="223164"/>
                    </a:cubicBezTo>
                    <a:lnTo>
                      <a:pt x="33478" y="59447"/>
                    </a:lnTo>
                    <a:lnTo>
                      <a:pt x="59852" y="59447"/>
                    </a:lnTo>
                    <a:lnTo>
                      <a:pt x="59852" y="223726"/>
                    </a:lnTo>
                    <a:cubicBezTo>
                      <a:pt x="59819" y="242865"/>
                      <a:pt x="57340" y="256219"/>
                      <a:pt x="52382" y="263788"/>
                    </a:cubicBezTo>
                    <a:cubicBezTo>
                      <a:pt x="46037" y="273539"/>
                      <a:pt x="35461" y="278431"/>
                      <a:pt x="20722" y="278464"/>
                    </a:cubicBezTo>
                    <a:cubicBezTo>
                      <a:pt x="13583" y="278431"/>
                      <a:pt x="6709" y="277506"/>
                      <a:pt x="33" y="275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1E45E3A4-9924-4925-B2C1-4DF967F6C2EC}"/>
                  </a:ext>
                </a:extLst>
              </p:cNvPr>
              <p:cNvSpPr/>
              <p:nvPr/>
            </p:nvSpPr>
            <p:spPr>
              <a:xfrm>
                <a:off x="9430322" y="7192329"/>
                <a:ext cx="26373" cy="215017"/>
              </a:xfrm>
              <a:custGeom>
                <a:avLst/>
                <a:gdLst>
                  <a:gd name="connsiteX0" fmla="*/ 25 w 26373"/>
                  <a:gd name="connsiteY0" fmla="*/ 30558 h 215017"/>
                  <a:gd name="connsiteX1" fmla="*/ 25 w 26373"/>
                  <a:gd name="connsiteY1" fmla="*/ 213 h 215017"/>
                  <a:gd name="connsiteX2" fmla="*/ 26398 w 26373"/>
                  <a:gd name="connsiteY2" fmla="*/ 213 h 215017"/>
                  <a:gd name="connsiteX3" fmla="*/ 26398 w 26373"/>
                  <a:gd name="connsiteY3" fmla="*/ 30558 h 215017"/>
                  <a:gd name="connsiteX4" fmla="*/ 25 w 26373"/>
                  <a:gd name="connsiteY4" fmla="*/ 215231 h 215017"/>
                  <a:gd name="connsiteX5" fmla="*/ 25 w 26373"/>
                  <a:gd name="connsiteY5" fmla="*/ 59447 h 215017"/>
                  <a:gd name="connsiteX6" fmla="*/ 26398 w 26373"/>
                  <a:gd name="connsiteY6" fmla="*/ 59447 h 215017"/>
                  <a:gd name="connsiteX7" fmla="*/ 26398 w 26373"/>
                  <a:gd name="connsiteY7" fmla="*/ 215231 h 215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73" h="215017">
                    <a:moveTo>
                      <a:pt x="25" y="30558"/>
                    </a:moveTo>
                    <a:lnTo>
                      <a:pt x="25" y="213"/>
                    </a:lnTo>
                    <a:lnTo>
                      <a:pt x="26398" y="213"/>
                    </a:lnTo>
                    <a:lnTo>
                      <a:pt x="26398" y="30558"/>
                    </a:lnTo>
                    <a:close/>
                    <a:moveTo>
                      <a:pt x="25" y="215231"/>
                    </a:moveTo>
                    <a:lnTo>
                      <a:pt x="25" y="59447"/>
                    </a:lnTo>
                    <a:lnTo>
                      <a:pt x="26398" y="59447"/>
                    </a:lnTo>
                    <a:lnTo>
                      <a:pt x="26398" y="215231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2CF9A022-1488-4AEC-A209-2E03100E8F56}"/>
                  </a:ext>
                </a:extLst>
              </p:cNvPr>
              <p:cNvSpPr/>
              <p:nvPr/>
            </p:nvSpPr>
            <p:spPr>
              <a:xfrm>
                <a:off x="9463332" y="7192330"/>
                <a:ext cx="59818" cy="278250"/>
              </a:xfrm>
              <a:custGeom>
                <a:avLst/>
                <a:gdLst>
                  <a:gd name="connsiteX0" fmla="*/ 33478 w 59818"/>
                  <a:gd name="connsiteY0" fmla="*/ 30855 h 278250"/>
                  <a:gd name="connsiteX1" fmla="*/ 33478 w 59818"/>
                  <a:gd name="connsiteY1" fmla="*/ 213 h 278250"/>
                  <a:gd name="connsiteX2" fmla="*/ 59852 w 59818"/>
                  <a:gd name="connsiteY2" fmla="*/ 213 h 278250"/>
                  <a:gd name="connsiteX3" fmla="*/ 59852 w 59818"/>
                  <a:gd name="connsiteY3" fmla="*/ 30855 h 278250"/>
                  <a:gd name="connsiteX4" fmla="*/ 33 w 59818"/>
                  <a:gd name="connsiteY4" fmla="*/ 275655 h 278250"/>
                  <a:gd name="connsiteX5" fmla="*/ 5023 w 59818"/>
                  <a:gd name="connsiteY5" fmla="*/ 253211 h 278250"/>
                  <a:gd name="connsiteX6" fmla="*/ 17483 w 59818"/>
                  <a:gd name="connsiteY6" fmla="*/ 255260 h 278250"/>
                  <a:gd name="connsiteX7" fmla="*/ 29513 w 59818"/>
                  <a:gd name="connsiteY7" fmla="*/ 249905 h 278250"/>
                  <a:gd name="connsiteX8" fmla="*/ 33478 w 59818"/>
                  <a:gd name="connsiteY8" fmla="*/ 223164 h 278250"/>
                  <a:gd name="connsiteX9" fmla="*/ 33478 w 59818"/>
                  <a:gd name="connsiteY9" fmla="*/ 59447 h 278250"/>
                  <a:gd name="connsiteX10" fmla="*/ 59852 w 59818"/>
                  <a:gd name="connsiteY10" fmla="*/ 59447 h 278250"/>
                  <a:gd name="connsiteX11" fmla="*/ 59852 w 59818"/>
                  <a:gd name="connsiteY11" fmla="*/ 223726 h 278250"/>
                  <a:gd name="connsiteX12" fmla="*/ 52382 w 59818"/>
                  <a:gd name="connsiteY12" fmla="*/ 263788 h 278250"/>
                  <a:gd name="connsiteX13" fmla="*/ 20722 w 59818"/>
                  <a:gd name="connsiteY13" fmla="*/ 278464 h 278250"/>
                  <a:gd name="connsiteX14" fmla="*/ 33 w 59818"/>
                  <a:gd name="connsiteY14" fmla="*/ 275655 h 27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818" h="278250">
                    <a:moveTo>
                      <a:pt x="33478" y="30855"/>
                    </a:moveTo>
                    <a:lnTo>
                      <a:pt x="33478" y="213"/>
                    </a:lnTo>
                    <a:lnTo>
                      <a:pt x="59852" y="213"/>
                    </a:lnTo>
                    <a:lnTo>
                      <a:pt x="59852" y="30855"/>
                    </a:lnTo>
                    <a:close/>
                    <a:moveTo>
                      <a:pt x="33" y="275655"/>
                    </a:moveTo>
                    <a:lnTo>
                      <a:pt x="5023" y="253211"/>
                    </a:lnTo>
                    <a:cubicBezTo>
                      <a:pt x="10311" y="254566"/>
                      <a:pt x="14442" y="255227"/>
                      <a:pt x="17483" y="255260"/>
                    </a:cubicBezTo>
                    <a:cubicBezTo>
                      <a:pt x="22837" y="255227"/>
                      <a:pt x="26836" y="253442"/>
                      <a:pt x="29513" y="249905"/>
                    </a:cubicBezTo>
                    <a:cubicBezTo>
                      <a:pt x="32123" y="246335"/>
                      <a:pt x="33445" y="237444"/>
                      <a:pt x="33478" y="223164"/>
                    </a:cubicBezTo>
                    <a:lnTo>
                      <a:pt x="33478" y="59447"/>
                    </a:lnTo>
                    <a:lnTo>
                      <a:pt x="59852" y="59447"/>
                    </a:lnTo>
                    <a:lnTo>
                      <a:pt x="59852" y="223726"/>
                    </a:lnTo>
                    <a:cubicBezTo>
                      <a:pt x="59819" y="242865"/>
                      <a:pt x="57340" y="256219"/>
                      <a:pt x="52382" y="263788"/>
                    </a:cubicBezTo>
                    <a:cubicBezTo>
                      <a:pt x="46037" y="273539"/>
                      <a:pt x="35461" y="278431"/>
                      <a:pt x="20722" y="278464"/>
                    </a:cubicBezTo>
                    <a:cubicBezTo>
                      <a:pt x="13583" y="278431"/>
                      <a:pt x="6709" y="277506"/>
                      <a:pt x="33" y="275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922B1F8-E8EC-4C9D-AA52-4AB2F8A312AB}"/>
                </a:ext>
              </a:extLst>
            </p:cNvPr>
            <p:cNvSpPr/>
            <p:nvPr/>
          </p:nvSpPr>
          <p:spPr>
            <a:xfrm>
              <a:off x="3427098" y="3819449"/>
              <a:ext cx="160287" cy="101476"/>
            </a:xfrm>
            <a:custGeom>
              <a:avLst/>
              <a:gdLst>
                <a:gd name="connsiteX0" fmla="*/ 160368 w 160287"/>
                <a:gd name="connsiteY0" fmla="*/ 27969 h 101476"/>
                <a:gd name="connsiteX1" fmla="*/ 81 w 160287"/>
                <a:gd name="connsiteY1" fmla="*/ 27969 h 101476"/>
                <a:gd name="connsiteX2" fmla="*/ 81 w 160287"/>
                <a:gd name="connsiteY2" fmla="*/ 203 h 101476"/>
                <a:gd name="connsiteX3" fmla="*/ 160368 w 160287"/>
                <a:gd name="connsiteY3" fmla="*/ 203 h 101476"/>
                <a:gd name="connsiteX4" fmla="*/ 160368 w 160287"/>
                <a:gd name="connsiteY4" fmla="*/ 101680 h 101476"/>
                <a:gd name="connsiteX5" fmla="*/ 81 w 160287"/>
                <a:gd name="connsiteY5" fmla="*/ 101680 h 101476"/>
                <a:gd name="connsiteX6" fmla="*/ 81 w 160287"/>
                <a:gd name="connsiteY6" fmla="*/ 73914 h 101476"/>
                <a:gd name="connsiteX7" fmla="*/ 160368 w 160287"/>
                <a:gd name="connsiteY7" fmla="*/ 73914 h 10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287" h="101476">
                  <a:moveTo>
                    <a:pt x="160368" y="27969"/>
                  </a:moveTo>
                  <a:lnTo>
                    <a:pt x="81" y="27969"/>
                  </a:lnTo>
                  <a:lnTo>
                    <a:pt x="81" y="203"/>
                  </a:lnTo>
                  <a:lnTo>
                    <a:pt x="160368" y="203"/>
                  </a:lnTo>
                  <a:close/>
                  <a:moveTo>
                    <a:pt x="160368" y="101680"/>
                  </a:moveTo>
                  <a:lnTo>
                    <a:pt x="81" y="101680"/>
                  </a:lnTo>
                  <a:lnTo>
                    <a:pt x="81" y="73914"/>
                  </a:lnTo>
                  <a:lnTo>
                    <a:pt x="160368" y="73914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6C4D043-5F7B-4808-9F7E-993760A6B973}"/>
                </a:ext>
              </a:extLst>
            </p:cNvPr>
            <p:cNvSpPr/>
            <p:nvPr/>
          </p:nvSpPr>
          <p:spPr>
            <a:xfrm>
              <a:off x="3812837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solidFill>
              <a:srgbClr val="FFFFFF"/>
            </a:solidFill>
            <a:ln w="8458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7E4AC6A-355B-471C-809F-3743C3C7B282}"/>
                </a:ext>
              </a:extLst>
            </p:cNvPr>
            <p:cNvSpPr/>
            <p:nvPr/>
          </p:nvSpPr>
          <p:spPr>
            <a:xfrm>
              <a:off x="3812837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6600D13-2B8E-4B32-880F-A4E0ADA76C32}"/>
                </a:ext>
              </a:extLst>
            </p:cNvPr>
            <p:cNvSpPr/>
            <p:nvPr/>
          </p:nvSpPr>
          <p:spPr>
            <a:xfrm>
              <a:off x="4424077" y="5066325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13E60A8-7323-4B69-9948-CA7410B0A52B}"/>
                </a:ext>
              </a:extLst>
            </p:cNvPr>
            <p:cNvSpPr/>
            <p:nvPr/>
          </p:nvSpPr>
          <p:spPr>
            <a:xfrm>
              <a:off x="4424077" y="3843720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4B9F886-4D25-430C-8E76-4AF3EE8828AD}"/>
                </a:ext>
              </a:extLst>
            </p:cNvPr>
            <p:cNvSpPr/>
            <p:nvPr/>
          </p:nvSpPr>
          <p:spPr>
            <a:xfrm>
              <a:off x="4424077" y="2621078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3893256" y="3702966"/>
              <a:ext cx="355106" cy="242287"/>
              <a:chOff x="3893256" y="3702966"/>
              <a:chExt cx="355106" cy="242287"/>
            </a:xfrm>
            <a:solidFill>
              <a:srgbClr val="000000"/>
            </a:solidFill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5CECFD7D-570A-4058-8933-4E0F006760D9}"/>
                  </a:ext>
                </a:extLst>
              </p:cNvPr>
              <p:cNvSpPr/>
              <p:nvPr/>
            </p:nvSpPr>
            <p:spPr>
              <a:xfrm>
                <a:off x="3893256" y="3702966"/>
                <a:ext cx="163427" cy="242287"/>
              </a:xfrm>
              <a:custGeom>
                <a:avLst/>
                <a:gdLst>
                  <a:gd name="connsiteX0" fmla="*/ 135 w 163427"/>
                  <a:gd name="connsiteY0" fmla="*/ 242489 h 242287"/>
                  <a:gd name="connsiteX1" fmla="*/ 135 w 163427"/>
                  <a:gd name="connsiteY1" fmla="*/ 202 h 242287"/>
                  <a:gd name="connsiteX2" fmla="*/ 163563 w 163427"/>
                  <a:gd name="connsiteY2" fmla="*/ 202 h 242287"/>
                  <a:gd name="connsiteX3" fmla="*/ 163563 w 163427"/>
                  <a:gd name="connsiteY3" fmla="*/ 28794 h 242287"/>
                  <a:gd name="connsiteX4" fmla="*/ 32193 w 163427"/>
                  <a:gd name="connsiteY4" fmla="*/ 28794 h 242287"/>
                  <a:gd name="connsiteX5" fmla="*/ 32193 w 163427"/>
                  <a:gd name="connsiteY5" fmla="*/ 103827 h 242287"/>
                  <a:gd name="connsiteX6" fmla="*/ 145881 w 163427"/>
                  <a:gd name="connsiteY6" fmla="*/ 103827 h 242287"/>
                  <a:gd name="connsiteX7" fmla="*/ 145881 w 163427"/>
                  <a:gd name="connsiteY7" fmla="*/ 132419 h 242287"/>
                  <a:gd name="connsiteX8" fmla="*/ 32193 w 163427"/>
                  <a:gd name="connsiteY8" fmla="*/ 132419 h 242287"/>
                  <a:gd name="connsiteX9" fmla="*/ 32193 w 163427"/>
                  <a:gd name="connsiteY9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427" h="242287">
                    <a:moveTo>
                      <a:pt x="135" y="242489"/>
                    </a:moveTo>
                    <a:lnTo>
                      <a:pt x="135" y="202"/>
                    </a:lnTo>
                    <a:lnTo>
                      <a:pt x="163563" y="202"/>
                    </a:lnTo>
                    <a:lnTo>
                      <a:pt x="163563" y="28794"/>
                    </a:lnTo>
                    <a:lnTo>
                      <a:pt x="32193" y="28794"/>
                    </a:lnTo>
                    <a:lnTo>
                      <a:pt x="32193" y="103827"/>
                    </a:lnTo>
                    <a:lnTo>
                      <a:pt x="145881" y="103827"/>
                    </a:lnTo>
                    <a:lnTo>
                      <a:pt x="145881" y="132419"/>
                    </a:lnTo>
                    <a:lnTo>
                      <a:pt x="32193" y="132419"/>
                    </a:lnTo>
                    <a:lnTo>
                      <a:pt x="32193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35F5A77-1A33-4B78-A462-3F8A8728BA0D}"/>
                  </a:ext>
                </a:extLst>
              </p:cNvPr>
              <p:cNvSpPr/>
              <p:nvPr/>
            </p:nvSpPr>
            <p:spPr>
              <a:xfrm>
                <a:off x="4096998" y="3702966"/>
                <a:ext cx="151364" cy="242287"/>
              </a:xfrm>
              <a:custGeom>
                <a:avLst/>
                <a:gdLst>
                  <a:gd name="connsiteX0" fmla="*/ 160 w 151364"/>
                  <a:gd name="connsiteY0" fmla="*/ 242489 h 242287"/>
                  <a:gd name="connsiteX1" fmla="*/ 160 w 151364"/>
                  <a:gd name="connsiteY1" fmla="*/ 202 h 242287"/>
                  <a:gd name="connsiteX2" fmla="*/ 32217 w 151364"/>
                  <a:gd name="connsiteY2" fmla="*/ 202 h 242287"/>
                  <a:gd name="connsiteX3" fmla="*/ 32217 w 151364"/>
                  <a:gd name="connsiteY3" fmla="*/ 213897 h 242287"/>
                  <a:gd name="connsiteX4" fmla="*/ 151524 w 151364"/>
                  <a:gd name="connsiteY4" fmla="*/ 213897 h 242287"/>
                  <a:gd name="connsiteX5" fmla="*/ 151524 w 151364"/>
                  <a:gd name="connsiteY5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364" h="242287">
                    <a:moveTo>
                      <a:pt x="160" y="242489"/>
                    </a:moveTo>
                    <a:lnTo>
                      <a:pt x="160" y="202"/>
                    </a:lnTo>
                    <a:lnTo>
                      <a:pt x="32217" y="202"/>
                    </a:lnTo>
                    <a:lnTo>
                      <a:pt x="32217" y="213897"/>
                    </a:lnTo>
                    <a:lnTo>
                      <a:pt x="151524" y="213897"/>
                    </a:lnTo>
                    <a:lnTo>
                      <a:pt x="151524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4276387" y="3832473"/>
              <a:ext cx="74272" cy="222586"/>
              <a:chOff x="4276387" y="3832473"/>
              <a:chExt cx="74272" cy="222586"/>
            </a:xfrm>
            <a:solidFill>
              <a:srgbClr val="000000"/>
            </a:solidFill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95E182B2-E2BF-4D01-B801-618FECE10F9C}"/>
                  </a:ext>
                </a:extLst>
              </p:cNvPr>
              <p:cNvSpPr/>
              <p:nvPr/>
            </p:nvSpPr>
            <p:spPr>
              <a:xfrm>
                <a:off x="4276387" y="3832473"/>
                <a:ext cx="21118" cy="172013"/>
              </a:xfrm>
              <a:custGeom>
                <a:avLst/>
                <a:gdLst>
                  <a:gd name="connsiteX0" fmla="*/ 182 w 21118"/>
                  <a:gd name="connsiteY0" fmla="*/ 24504 h 172013"/>
                  <a:gd name="connsiteX1" fmla="*/ 182 w 21118"/>
                  <a:gd name="connsiteY1" fmla="*/ 209 h 172013"/>
                  <a:gd name="connsiteX2" fmla="*/ 21300 w 21118"/>
                  <a:gd name="connsiteY2" fmla="*/ 209 h 172013"/>
                  <a:gd name="connsiteX3" fmla="*/ 21300 w 21118"/>
                  <a:gd name="connsiteY3" fmla="*/ 24504 h 172013"/>
                  <a:gd name="connsiteX4" fmla="*/ 182 w 21118"/>
                  <a:gd name="connsiteY4" fmla="*/ 172223 h 172013"/>
                  <a:gd name="connsiteX5" fmla="*/ 182 w 21118"/>
                  <a:gd name="connsiteY5" fmla="*/ 47608 h 172013"/>
                  <a:gd name="connsiteX6" fmla="*/ 21300 w 21118"/>
                  <a:gd name="connsiteY6" fmla="*/ 47608 h 172013"/>
                  <a:gd name="connsiteX7" fmla="*/ 21300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182" y="24504"/>
                    </a:moveTo>
                    <a:lnTo>
                      <a:pt x="182" y="209"/>
                    </a:lnTo>
                    <a:lnTo>
                      <a:pt x="21300" y="209"/>
                    </a:lnTo>
                    <a:lnTo>
                      <a:pt x="21300" y="24504"/>
                    </a:lnTo>
                    <a:close/>
                    <a:moveTo>
                      <a:pt x="182" y="172223"/>
                    </a:moveTo>
                    <a:lnTo>
                      <a:pt x="182" y="47608"/>
                    </a:lnTo>
                    <a:lnTo>
                      <a:pt x="21300" y="47608"/>
                    </a:lnTo>
                    <a:lnTo>
                      <a:pt x="21300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2C15B73D-82A1-4EF5-923E-EBD77206F0C3}"/>
                  </a:ext>
                </a:extLst>
              </p:cNvPr>
              <p:cNvSpPr/>
              <p:nvPr/>
            </p:nvSpPr>
            <p:spPr>
              <a:xfrm>
                <a:off x="4302772" y="3832473"/>
                <a:ext cx="47888" cy="222586"/>
              </a:xfrm>
              <a:custGeom>
                <a:avLst/>
                <a:gdLst>
                  <a:gd name="connsiteX0" fmla="*/ 26958 w 47888"/>
                  <a:gd name="connsiteY0" fmla="*/ 24735 h 222586"/>
                  <a:gd name="connsiteX1" fmla="*/ 26958 w 47888"/>
                  <a:gd name="connsiteY1" fmla="*/ 209 h 222586"/>
                  <a:gd name="connsiteX2" fmla="*/ 48076 w 47888"/>
                  <a:gd name="connsiteY2" fmla="*/ 209 h 222586"/>
                  <a:gd name="connsiteX3" fmla="*/ 48076 w 47888"/>
                  <a:gd name="connsiteY3" fmla="*/ 24735 h 222586"/>
                  <a:gd name="connsiteX4" fmla="*/ 188 w 47888"/>
                  <a:gd name="connsiteY4" fmla="*/ 220581 h 222586"/>
                  <a:gd name="connsiteX5" fmla="*/ 4187 w 47888"/>
                  <a:gd name="connsiteY5" fmla="*/ 202600 h 222586"/>
                  <a:gd name="connsiteX6" fmla="*/ 14168 w 47888"/>
                  <a:gd name="connsiteY6" fmla="*/ 204252 h 222586"/>
                  <a:gd name="connsiteX7" fmla="*/ 23785 w 47888"/>
                  <a:gd name="connsiteY7" fmla="*/ 199955 h 222586"/>
                  <a:gd name="connsiteX8" fmla="*/ 26958 w 47888"/>
                  <a:gd name="connsiteY8" fmla="*/ 178569 h 222586"/>
                  <a:gd name="connsiteX9" fmla="*/ 26958 w 47888"/>
                  <a:gd name="connsiteY9" fmla="*/ 47608 h 222586"/>
                  <a:gd name="connsiteX10" fmla="*/ 48076 w 47888"/>
                  <a:gd name="connsiteY10" fmla="*/ 47608 h 222586"/>
                  <a:gd name="connsiteX11" fmla="*/ 48076 w 47888"/>
                  <a:gd name="connsiteY11" fmla="*/ 179032 h 222586"/>
                  <a:gd name="connsiteX12" fmla="*/ 42094 w 47888"/>
                  <a:gd name="connsiteY12" fmla="*/ 211061 h 222586"/>
                  <a:gd name="connsiteX13" fmla="*/ 16746 w 47888"/>
                  <a:gd name="connsiteY13" fmla="*/ 222796 h 222586"/>
                  <a:gd name="connsiteX14" fmla="*/ 188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6958" y="24735"/>
                    </a:moveTo>
                    <a:lnTo>
                      <a:pt x="26958" y="209"/>
                    </a:lnTo>
                    <a:lnTo>
                      <a:pt x="48076" y="209"/>
                    </a:lnTo>
                    <a:lnTo>
                      <a:pt x="48076" y="24735"/>
                    </a:lnTo>
                    <a:close/>
                    <a:moveTo>
                      <a:pt x="188" y="220581"/>
                    </a:moveTo>
                    <a:lnTo>
                      <a:pt x="4187" y="202600"/>
                    </a:lnTo>
                    <a:cubicBezTo>
                      <a:pt x="8417" y="203690"/>
                      <a:pt x="11722" y="204252"/>
                      <a:pt x="14168" y="204252"/>
                    </a:cubicBezTo>
                    <a:cubicBezTo>
                      <a:pt x="18431" y="204252"/>
                      <a:pt x="21637" y="202798"/>
                      <a:pt x="23785" y="199955"/>
                    </a:cubicBezTo>
                    <a:cubicBezTo>
                      <a:pt x="25867" y="197080"/>
                      <a:pt x="26925" y="189973"/>
                      <a:pt x="26958" y="178569"/>
                    </a:cubicBezTo>
                    <a:lnTo>
                      <a:pt x="26958" y="47608"/>
                    </a:lnTo>
                    <a:lnTo>
                      <a:pt x="48076" y="47608"/>
                    </a:lnTo>
                    <a:lnTo>
                      <a:pt x="48076" y="179032"/>
                    </a:lnTo>
                    <a:cubicBezTo>
                      <a:pt x="48043" y="194336"/>
                      <a:pt x="46060" y="205013"/>
                      <a:pt x="42094" y="211061"/>
                    </a:cubicBezTo>
                    <a:cubicBezTo>
                      <a:pt x="36972" y="218862"/>
                      <a:pt x="28511" y="222796"/>
                      <a:pt x="16746" y="222796"/>
                    </a:cubicBezTo>
                    <a:cubicBezTo>
                      <a:pt x="11028" y="222796"/>
                      <a:pt x="5542" y="222036"/>
                      <a:pt x="188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F19ADF2-5ACC-4DB1-96C1-4F68A14DE0D0}"/>
                </a:ext>
              </a:extLst>
            </p:cNvPr>
            <p:cNvSpPr/>
            <p:nvPr/>
          </p:nvSpPr>
          <p:spPr>
            <a:xfrm>
              <a:off x="5035283" y="2315426"/>
              <a:ext cx="611206" cy="611304"/>
            </a:xfrm>
            <a:custGeom>
              <a:avLst/>
              <a:gdLst>
                <a:gd name="connsiteX0" fmla="*/ -66 w 611206"/>
                <a:gd name="connsiteY0" fmla="*/ 611299 h 611304"/>
                <a:gd name="connsiteX1" fmla="*/ -66 w 611206"/>
                <a:gd name="connsiteY1" fmla="*/ -5 h 611304"/>
                <a:gd name="connsiteX2" fmla="*/ 611140 w 611206"/>
                <a:gd name="connsiteY2" fmla="*/ -5 h 611304"/>
                <a:gd name="connsiteX3" fmla="*/ 611140 w 611206"/>
                <a:gd name="connsiteY3" fmla="*/ 611299 h 61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4">
                  <a:moveTo>
                    <a:pt x="-66" y="611299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9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BB053BA6-D781-44AE-9FA9-0F93E66A2D98}"/>
                </a:ext>
              </a:extLst>
            </p:cNvPr>
            <p:cNvSpPr/>
            <p:nvPr/>
          </p:nvSpPr>
          <p:spPr>
            <a:xfrm>
              <a:off x="5035283" y="2315426"/>
              <a:ext cx="611206" cy="611304"/>
            </a:xfrm>
            <a:custGeom>
              <a:avLst/>
              <a:gdLst>
                <a:gd name="connsiteX0" fmla="*/ -66 w 611206"/>
                <a:gd name="connsiteY0" fmla="*/ 611299 h 611304"/>
                <a:gd name="connsiteX1" fmla="*/ -66 w 611206"/>
                <a:gd name="connsiteY1" fmla="*/ -5 h 611304"/>
                <a:gd name="connsiteX2" fmla="*/ 611140 w 611206"/>
                <a:gd name="connsiteY2" fmla="*/ -5 h 611304"/>
                <a:gd name="connsiteX3" fmla="*/ 611140 w 611206"/>
                <a:gd name="connsiteY3" fmla="*/ 611299 h 61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4">
                  <a:moveTo>
                    <a:pt x="-66" y="611299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9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A06E66E6-A941-4589-B8F7-0AFF389B776F}"/>
                </a:ext>
              </a:extLst>
            </p:cNvPr>
            <p:cNvSpPr/>
            <p:nvPr/>
          </p:nvSpPr>
          <p:spPr>
            <a:xfrm>
              <a:off x="4729680" y="2621078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87C59EA-1D5F-4C9A-B6AB-726F482F69BF}"/>
                </a:ext>
              </a:extLst>
            </p:cNvPr>
            <p:cNvSpPr/>
            <p:nvPr/>
          </p:nvSpPr>
          <p:spPr>
            <a:xfrm>
              <a:off x="5340886" y="2926730"/>
              <a:ext cx="8460" cy="305686"/>
            </a:xfrm>
            <a:custGeom>
              <a:avLst/>
              <a:gdLst>
                <a:gd name="connsiteX0" fmla="*/ -66 w 8460"/>
                <a:gd name="connsiteY0" fmla="*/ -5 h 305686"/>
                <a:gd name="connsiteX1" fmla="*/ -66 w 8460"/>
                <a:gd name="connsiteY1" fmla="*/ 305682 h 30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86">
                  <a:moveTo>
                    <a:pt x="-66" y="-5"/>
                  </a:moveTo>
                  <a:lnTo>
                    <a:pt x="-66" y="305682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8DB2BB65-4268-4AF3-BB34-66C4A271D493}"/>
                </a:ext>
              </a:extLst>
            </p:cNvPr>
            <p:cNvSpPr/>
            <p:nvPr/>
          </p:nvSpPr>
          <p:spPr>
            <a:xfrm>
              <a:off x="5646489" y="2621078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5049830" y="2476214"/>
              <a:ext cx="457235" cy="250550"/>
              <a:chOff x="5049830" y="2476214"/>
              <a:chExt cx="457235" cy="250550"/>
            </a:xfrm>
            <a:solidFill>
              <a:srgbClr val="000000"/>
            </a:solidFill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5354A382-596D-4294-92EE-B279E12CB3F1}"/>
                  </a:ext>
                </a:extLst>
              </p:cNvPr>
              <p:cNvSpPr/>
              <p:nvPr/>
            </p:nvSpPr>
            <p:spPr>
              <a:xfrm>
                <a:off x="5049830" y="2480346"/>
                <a:ext cx="226716" cy="242287"/>
              </a:xfrm>
              <a:custGeom>
                <a:avLst/>
                <a:gdLst>
                  <a:gd name="connsiteX0" fmla="*/ 275 w 226716"/>
                  <a:gd name="connsiteY0" fmla="*/ 242345 h 242287"/>
                  <a:gd name="connsiteX1" fmla="*/ 93308 w 226716"/>
                  <a:gd name="connsiteY1" fmla="*/ 58 h 242287"/>
                  <a:gd name="connsiteX2" fmla="*/ 127844 w 226716"/>
                  <a:gd name="connsiteY2" fmla="*/ 58 h 242287"/>
                  <a:gd name="connsiteX3" fmla="*/ 226991 w 226716"/>
                  <a:gd name="connsiteY3" fmla="*/ 242345 h 242287"/>
                  <a:gd name="connsiteX4" fmla="*/ 190472 w 226716"/>
                  <a:gd name="connsiteY4" fmla="*/ 242345 h 242287"/>
                  <a:gd name="connsiteX5" fmla="*/ 162215 w 226716"/>
                  <a:gd name="connsiteY5" fmla="*/ 168964 h 242287"/>
                  <a:gd name="connsiteX6" fmla="*/ 60920 w 226716"/>
                  <a:gd name="connsiteY6" fmla="*/ 168964 h 242287"/>
                  <a:gd name="connsiteX7" fmla="*/ 34316 w 226716"/>
                  <a:gd name="connsiteY7" fmla="*/ 242345 h 242287"/>
                  <a:gd name="connsiteX8" fmla="*/ 70174 w 226716"/>
                  <a:gd name="connsiteY8" fmla="*/ 142852 h 242287"/>
                  <a:gd name="connsiteX9" fmla="*/ 152301 w 226716"/>
                  <a:gd name="connsiteY9" fmla="*/ 142852 h 242287"/>
                  <a:gd name="connsiteX10" fmla="*/ 127018 w 226716"/>
                  <a:gd name="connsiteY10" fmla="*/ 75752 h 242287"/>
                  <a:gd name="connsiteX11" fmla="*/ 109832 w 226716"/>
                  <a:gd name="connsiteY11" fmla="*/ 25509 h 242287"/>
                  <a:gd name="connsiteX12" fmla="*/ 96779 w 226716"/>
                  <a:gd name="connsiteY12" fmla="*/ 71785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6716" h="242287">
                    <a:moveTo>
                      <a:pt x="275" y="242345"/>
                    </a:moveTo>
                    <a:lnTo>
                      <a:pt x="93308" y="58"/>
                    </a:lnTo>
                    <a:lnTo>
                      <a:pt x="127844" y="58"/>
                    </a:lnTo>
                    <a:lnTo>
                      <a:pt x="226991" y="242345"/>
                    </a:lnTo>
                    <a:lnTo>
                      <a:pt x="190472" y="242345"/>
                    </a:lnTo>
                    <a:lnTo>
                      <a:pt x="162215" y="168964"/>
                    </a:lnTo>
                    <a:lnTo>
                      <a:pt x="60920" y="168964"/>
                    </a:lnTo>
                    <a:lnTo>
                      <a:pt x="34316" y="242345"/>
                    </a:lnTo>
                    <a:close/>
                    <a:moveTo>
                      <a:pt x="70174" y="142852"/>
                    </a:moveTo>
                    <a:lnTo>
                      <a:pt x="152301" y="142852"/>
                    </a:lnTo>
                    <a:lnTo>
                      <a:pt x="127018" y="75752"/>
                    </a:lnTo>
                    <a:cubicBezTo>
                      <a:pt x="119285" y="55390"/>
                      <a:pt x="113567" y="38665"/>
                      <a:pt x="109832" y="25509"/>
                    </a:cubicBezTo>
                    <a:cubicBezTo>
                      <a:pt x="106726" y="41077"/>
                      <a:pt x="102363" y="56481"/>
                      <a:pt x="96779" y="717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05B4782E-2F4A-493F-8C04-D3789722A8ED}"/>
                  </a:ext>
                </a:extLst>
              </p:cNvPr>
              <p:cNvSpPr/>
              <p:nvPr/>
            </p:nvSpPr>
            <p:spPr>
              <a:xfrm>
                <a:off x="5292908" y="2476214"/>
                <a:ext cx="214157" cy="250550"/>
              </a:xfrm>
              <a:custGeom>
                <a:avLst/>
                <a:gdLst>
                  <a:gd name="connsiteX0" fmla="*/ 182402 w 214157"/>
                  <a:gd name="connsiteY0" fmla="*/ 161527 h 250550"/>
                  <a:gd name="connsiteX1" fmla="*/ 214459 w 214157"/>
                  <a:gd name="connsiteY1" fmla="*/ 169626 h 250550"/>
                  <a:gd name="connsiteX2" fmla="*/ 178171 w 214157"/>
                  <a:gd name="connsiteY2" fmla="*/ 229883 h 250550"/>
                  <a:gd name="connsiteX3" fmla="*/ 114155 w 214157"/>
                  <a:gd name="connsiteY3" fmla="*/ 250608 h 250550"/>
                  <a:gd name="connsiteX4" fmla="*/ 50437 w 214157"/>
                  <a:gd name="connsiteY4" fmla="*/ 234676 h 250550"/>
                  <a:gd name="connsiteX5" fmla="*/ 13092 w 214157"/>
                  <a:gd name="connsiteY5" fmla="*/ 188466 h 250550"/>
                  <a:gd name="connsiteX6" fmla="*/ 302 w 214157"/>
                  <a:gd name="connsiteY6" fmla="*/ 123515 h 250550"/>
                  <a:gd name="connsiteX7" fmla="*/ 14744 w 214157"/>
                  <a:gd name="connsiteY7" fmla="*/ 57506 h 250550"/>
                  <a:gd name="connsiteX8" fmla="*/ 55890 w 214157"/>
                  <a:gd name="connsiteY8" fmla="*/ 14701 h 250550"/>
                  <a:gd name="connsiteX9" fmla="*/ 114651 w 214157"/>
                  <a:gd name="connsiteY9" fmla="*/ 58 h 250550"/>
                  <a:gd name="connsiteX10" fmla="*/ 175792 w 214157"/>
                  <a:gd name="connsiteY10" fmla="*/ 18568 h 250550"/>
                  <a:gd name="connsiteX11" fmla="*/ 210328 w 214157"/>
                  <a:gd name="connsiteY11" fmla="*/ 70628 h 250550"/>
                  <a:gd name="connsiteX12" fmla="*/ 178766 w 214157"/>
                  <a:gd name="connsiteY12" fmla="*/ 78066 h 250550"/>
                  <a:gd name="connsiteX13" fmla="*/ 154310 w 214157"/>
                  <a:gd name="connsiteY13" fmla="*/ 39558 h 250550"/>
                  <a:gd name="connsiteX14" fmla="*/ 113991 w 214157"/>
                  <a:gd name="connsiteY14" fmla="*/ 27493 h 250550"/>
                  <a:gd name="connsiteX15" fmla="*/ 67292 w 214157"/>
                  <a:gd name="connsiteY15" fmla="*/ 40879 h 250550"/>
                  <a:gd name="connsiteX16" fmla="*/ 40952 w 214157"/>
                  <a:gd name="connsiteY16" fmla="*/ 76842 h 250550"/>
                  <a:gd name="connsiteX17" fmla="*/ 33351 w 214157"/>
                  <a:gd name="connsiteY17" fmla="*/ 123350 h 250550"/>
                  <a:gd name="connsiteX18" fmla="*/ 42340 w 214157"/>
                  <a:gd name="connsiteY18" fmla="*/ 177327 h 250550"/>
                  <a:gd name="connsiteX19" fmla="*/ 70365 w 214157"/>
                  <a:gd name="connsiteY19" fmla="*/ 211770 h 250550"/>
                  <a:gd name="connsiteX20" fmla="*/ 111512 w 214157"/>
                  <a:gd name="connsiteY20" fmla="*/ 223173 h 250550"/>
                  <a:gd name="connsiteX21" fmla="*/ 157119 w 214157"/>
                  <a:gd name="connsiteY21" fmla="*/ 207638 h 250550"/>
                  <a:gd name="connsiteX22" fmla="*/ 182402 w 214157"/>
                  <a:gd name="connsiteY22" fmla="*/ 161527 h 25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4157" h="250550">
                    <a:moveTo>
                      <a:pt x="182402" y="161527"/>
                    </a:moveTo>
                    <a:lnTo>
                      <a:pt x="214459" y="169626"/>
                    </a:lnTo>
                    <a:cubicBezTo>
                      <a:pt x="207717" y="195970"/>
                      <a:pt x="195621" y="216067"/>
                      <a:pt x="178171" y="229883"/>
                    </a:cubicBezTo>
                    <a:cubicBezTo>
                      <a:pt x="160721" y="243700"/>
                      <a:pt x="139372" y="250575"/>
                      <a:pt x="114155" y="250608"/>
                    </a:cubicBezTo>
                    <a:cubicBezTo>
                      <a:pt x="88014" y="250575"/>
                      <a:pt x="66763" y="245287"/>
                      <a:pt x="50437" y="234676"/>
                    </a:cubicBezTo>
                    <a:cubicBezTo>
                      <a:pt x="34045" y="224033"/>
                      <a:pt x="21619" y="208630"/>
                      <a:pt x="13092" y="188466"/>
                    </a:cubicBezTo>
                    <a:cubicBezTo>
                      <a:pt x="4565" y="168303"/>
                      <a:pt x="302" y="146653"/>
                      <a:pt x="302" y="123515"/>
                    </a:cubicBezTo>
                    <a:cubicBezTo>
                      <a:pt x="302" y="98295"/>
                      <a:pt x="5094" y="76313"/>
                      <a:pt x="14744" y="57506"/>
                    </a:cubicBezTo>
                    <a:cubicBezTo>
                      <a:pt x="24362" y="38731"/>
                      <a:pt x="38077" y="24451"/>
                      <a:pt x="55890" y="14701"/>
                    </a:cubicBezTo>
                    <a:cubicBezTo>
                      <a:pt x="73671" y="4949"/>
                      <a:pt x="93269" y="58"/>
                      <a:pt x="114651" y="58"/>
                    </a:cubicBezTo>
                    <a:cubicBezTo>
                      <a:pt x="138876" y="58"/>
                      <a:pt x="159268" y="6239"/>
                      <a:pt x="175792" y="18568"/>
                    </a:cubicBezTo>
                    <a:cubicBezTo>
                      <a:pt x="192316" y="30930"/>
                      <a:pt x="203818" y="48283"/>
                      <a:pt x="210328" y="70628"/>
                    </a:cubicBezTo>
                    <a:lnTo>
                      <a:pt x="178766" y="78066"/>
                    </a:lnTo>
                    <a:cubicBezTo>
                      <a:pt x="173148" y="60447"/>
                      <a:pt x="164985" y="47623"/>
                      <a:pt x="154310" y="39558"/>
                    </a:cubicBezTo>
                    <a:cubicBezTo>
                      <a:pt x="143602" y="31559"/>
                      <a:pt x="130151" y="27526"/>
                      <a:pt x="113991" y="27493"/>
                    </a:cubicBezTo>
                    <a:cubicBezTo>
                      <a:pt x="95351" y="27526"/>
                      <a:pt x="79785" y="31988"/>
                      <a:pt x="67292" y="40879"/>
                    </a:cubicBezTo>
                    <a:cubicBezTo>
                      <a:pt x="54767" y="49837"/>
                      <a:pt x="46009" y="61836"/>
                      <a:pt x="40952" y="76842"/>
                    </a:cubicBezTo>
                    <a:cubicBezTo>
                      <a:pt x="35863" y="91915"/>
                      <a:pt x="33318" y="107418"/>
                      <a:pt x="33351" y="123350"/>
                    </a:cubicBezTo>
                    <a:cubicBezTo>
                      <a:pt x="33318" y="143975"/>
                      <a:pt x="36325" y="161957"/>
                      <a:pt x="42340" y="177327"/>
                    </a:cubicBezTo>
                    <a:cubicBezTo>
                      <a:pt x="48355" y="192697"/>
                      <a:pt x="57675" y="204167"/>
                      <a:pt x="70365" y="211770"/>
                    </a:cubicBezTo>
                    <a:cubicBezTo>
                      <a:pt x="82990" y="219372"/>
                      <a:pt x="96706" y="223173"/>
                      <a:pt x="111512" y="223173"/>
                    </a:cubicBezTo>
                    <a:cubicBezTo>
                      <a:pt x="129424" y="223173"/>
                      <a:pt x="144627" y="218017"/>
                      <a:pt x="157119" y="207638"/>
                    </a:cubicBezTo>
                    <a:cubicBezTo>
                      <a:pt x="169546" y="197325"/>
                      <a:pt x="177973" y="181955"/>
                      <a:pt x="182402" y="1615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4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5536415" y="2609852"/>
              <a:ext cx="74264" cy="222586"/>
              <a:chOff x="5536415" y="2609852"/>
              <a:chExt cx="74264" cy="222586"/>
            </a:xfrm>
            <a:solidFill>
              <a:srgbClr val="000000"/>
            </a:solidFill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50A6DFF-D67B-4692-B836-213EA8CC09D3}"/>
                  </a:ext>
                </a:extLst>
              </p:cNvPr>
              <p:cNvSpPr/>
              <p:nvPr/>
            </p:nvSpPr>
            <p:spPr>
              <a:xfrm>
                <a:off x="5536415" y="2609852"/>
                <a:ext cx="21118" cy="172013"/>
              </a:xfrm>
              <a:custGeom>
                <a:avLst/>
                <a:gdLst>
                  <a:gd name="connsiteX0" fmla="*/ 331 w 21118"/>
                  <a:gd name="connsiteY0" fmla="*/ 24359 h 172013"/>
                  <a:gd name="connsiteX1" fmla="*/ 331 w 21118"/>
                  <a:gd name="connsiteY1" fmla="*/ 65 h 172013"/>
                  <a:gd name="connsiteX2" fmla="*/ 21449 w 21118"/>
                  <a:gd name="connsiteY2" fmla="*/ 65 h 172013"/>
                  <a:gd name="connsiteX3" fmla="*/ 21449 w 21118"/>
                  <a:gd name="connsiteY3" fmla="*/ 24359 h 172013"/>
                  <a:gd name="connsiteX4" fmla="*/ 331 w 21118"/>
                  <a:gd name="connsiteY4" fmla="*/ 172078 h 172013"/>
                  <a:gd name="connsiteX5" fmla="*/ 331 w 21118"/>
                  <a:gd name="connsiteY5" fmla="*/ 47464 h 172013"/>
                  <a:gd name="connsiteX6" fmla="*/ 21449 w 21118"/>
                  <a:gd name="connsiteY6" fmla="*/ 47464 h 172013"/>
                  <a:gd name="connsiteX7" fmla="*/ 21449 w 21118"/>
                  <a:gd name="connsiteY7" fmla="*/ 172078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331" y="24359"/>
                    </a:moveTo>
                    <a:lnTo>
                      <a:pt x="331" y="65"/>
                    </a:lnTo>
                    <a:lnTo>
                      <a:pt x="21449" y="65"/>
                    </a:lnTo>
                    <a:lnTo>
                      <a:pt x="21449" y="24359"/>
                    </a:lnTo>
                    <a:close/>
                    <a:moveTo>
                      <a:pt x="331" y="172078"/>
                    </a:moveTo>
                    <a:lnTo>
                      <a:pt x="331" y="47464"/>
                    </a:lnTo>
                    <a:lnTo>
                      <a:pt x="21449" y="47464"/>
                    </a:lnTo>
                    <a:lnTo>
                      <a:pt x="21449" y="172078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F7788C5-814C-4D6B-ACC2-6AF3E0506EFA}"/>
                  </a:ext>
                </a:extLst>
              </p:cNvPr>
              <p:cNvSpPr/>
              <p:nvPr/>
            </p:nvSpPr>
            <p:spPr>
              <a:xfrm>
                <a:off x="5562792" y="2609852"/>
                <a:ext cx="47888" cy="222586"/>
              </a:xfrm>
              <a:custGeom>
                <a:avLst/>
                <a:gdLst>
                  <a:gd name="connsiteX0" fmla="*/ 27107 w 47888"/>
                  <a:gd name="connsiteY0" fmla="*/ 24590 h 222586"/>
                  <a:gd name="connsiteX1" fmla="*/ 27107 w 47888"/>
                  <a:gd name="connsiteY1" fmla="*/ 65 h 222586"/>
                  <a:gd name="connsiteX2" fmla="*/ 48225 w 47888"/>
                  <a:gd name="connsiteY2" fmla="*/ 65 h 222586"/>
                  <a:gd name="connsiteX3" fmla="*/ 48225 w 47888"/>
                  <a:gd name="connsiteY3" fmla="*/ 24590 h 222586"/>
                  <a:gd name="connsiteX4" fmla="*/ 337 w 47888"/>
                  <a:gd name="connsiteY4" fmla="*/ 220437 h 222586"/>
                  <a:gd name="connsiteX5" fmla="*/ 4336 w 47888"/>
                  <a:gd name="connsiteY5" fmla="*/ 202455 h 222586"/>
                  <a:gd name="connsiteX6" fmla="*/ 14317 w 47888"/>
                  <a:gd name="connsiteY6" fmla="*/ 204108 h 222586"/>
                  <a:gd name="connsiteX7" fmla="*/ 23934 w 47888"/>
                  <a:gd name="connsiteY7" fmla="*/ 199811 h 222586"/>
                  <a:gd name="connsiteX8" fmla="*/ 27107 w 47888"/>
                  <a:gd name="connsiteY8" fmla="*/ 178425 h 222586"/>
                  <a:gd name="connsiteX9" fmla="*/ 27107 w 47888"/>
                  <a:gd name="connsiteY9" fmla="*/ 47464 h 222586"/>
                  <a:gd name="connsiteX10" fmla="*/ 48225 w 47888"/>
                  <a:gd name="connsiteY10" fmla="*/ 47464 h 222586"/>
                  <a:gd name="connsiteX11" fmla="*/ 48225 w 47888"/>
                  <a:gd name="connsiteY11" fmla="*/ 178888 h 222586"/>
                  <a:gd name="connsiteX12" fmla="*/ 42243 w 47888"/>
                  <a:gd name="connsiteY12" fmla="*/ 210917 h 222586"/>
                  <a:gd name="connsiteX13" fmla="*/ 16895 w 47888"/>
                  <a:gd name="connsiteY13" fmla="*/ 222651 h 222586"/>
                  <a:gd name="connsiteX14" fmla="*/ 337 w 47888"/>
                  <a:gd name="connsiteY14" fmla="*/ 220437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107" y="24590"/>
                    </a:moveTo>
                    <a:lnTo>
                      <a:pt x="27107" y="65"/>
                    </a:lnTo>
                    <a:lnTo>
                      <a:pt x="48225" y="65"/>
                    </a:lnTo>
                    <a:lnTo>
                      <a:pt x="48225" y="24590"/>
                    </a:lnTo>
                    <a:close/>
                    <a:moveTo>
                      <a:pt x="337" y="220437"/>
                    </a:moveTo>
                    <a:lnTo>
                      <a:pt x="4336" y="202455"/>
                    </a:lnTo>
                    <a:cubicBezTo>
                      <a:pt x="8566" y="203546"/>
                      <a:pt x="11871" y="204108"/>
                      <a:pt x="14317" y="204108"/>
                    </a:cubicBezTo>
                    <a:cubicBezTo>
                      <a:pt x="18580" y="204108"/>
                      <a:pt x="21786" y="202653"/>
                      <a:pt x="23934" y="199811"/>
                    </a:cubicBezTo>
                    <a:cubicBezTo>
                      <a:pt x="26016" y="196935"/>
                      <a:pt x="27074" y="189828"/>
                      <a:pt x="27107" y="178425"/>
                    </a:cubicBezTo>
                    <a:lnTo>
                      <a:pt x="27107" y="47464"/>
                    </a:lnTo>
                    <a:lnTo>
                      <a:pt x="48225" y="47464"/>
                    </a:lnTo>
                    <a:lnTo>
                      <a:pt x="48225" y="178888"/>
                    </a:lnTo>
                    <a:cubicBezTo>
                      <a:pt x="48192" y="194192"/>
                      <a:pt x="46209" y="204868"/>
                      <a:pt x="42243" y="210917"/>
                    </a:cubicBezTo>
                    <a:cubicBezTo>
                      <a:pt x="37121" y="218718"/>
                      <a:pt x="28660" y="222651"/>
                      <a:pt x="16895" y="222651"/>
                    </a:cubicBezTo>
                    <a:cubicBezTo>
                      <a:pt x="11177" y="222651"/>
                      <a:pt x="5691" y="221891"/>
                      <a:pt x="337" y="2204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3D89377-E3F7-4E2B-A9D1-5CD6E46B38EE}"/>
                </a:ext>
              </a:extLst>
            </p:cNvPr>
            <p:cNvSpPr/>
            <p:nvPr/>
          </p:nvSpPr>
          <p:spPr>
            <a:xfrm>
              <a:off x="5035283" y="3538068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66EC2AE0-4831-4067-A078-2C0BFC99961D}"/>
                </a:ext>
              </a:extLst>
            </p:cNvPr>
            <p:cNvSpPr/>
            <p:nvPr/>
          </p:nvSpPr>
          <p:spPr>
            <a:xfrm>
              <a:off x="5035283" y="3538068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49AD789-B998-4381-8DFD-1673F40699D2}"/>
                </a:ext>
              </a:extLst>
            </p:cNvPr>
            <p:cNvSpPr/>
            <p:nvPr/>
          </p:nvSpPr>
          <p:spPr>
            <a:xfrm>
              <a:off x="4729680" y="3843720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58560EC-054A-4C2D-B570-3D94285B13C4}"/>
                </a:ext>
              </a:extLst>
            </p:cNvPr>
            <p:cNvSpPr/>
            <p:nvPr/>
          </p:nvSpPr>
          <p:spPr>
            <a:xfrm>
              <a:off x="5340886" y="4149371"/>
              <a:ext cx="8460" cy="305651"/>
            </a:xfrm>
            <a:custGeom>
              <a:avLst/>
              <a:gdLst>
                <a:gd name="connsiteX0" fmla="*/ -66 w 8460"/>
                <a:gd name="connsiteY0" fmla="*/ -5 h 305651"/>
                <a:gd name="connsiteX1" fmla="*/ -66 w 8460"/>
                <a:gd name="connsiteY1" fmla="*/ 305646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-5"/>
                  </a:moveTo>
                  <a:lnTo>
                    <a:pt x="-66" y="305646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770EDB4-C1DA-4E73-BB0C-DDC86AC2B64E}"/>
                </a:ext>
              </a:extLst>
            </p:cNvPr>
            <p:cNvSpPr/>
            <p:nvPr/>
          </p:nvSpPr>
          <p:spPr>
            <a:xfrm>
              <a:off x="5646489" y="3843720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B478253-A1C9-4BE9-A2EE-2A7B2B4B751E}"/>
                </a:ext>
              </a:extLst>
            </p:cNvPr>
            <p:cNvSpPr/>
            <p:nvPr/>
          </p:nvSpPr>
          <p:spPr>
            <a:xfrm>
              <a:off x="5340886" y="3232417"/>
              <a:ext cx="8460" cy="305651"/>
            </a:xfrm>
            <a:custGeom>
              <a:avLst/>
              <a:gdLst>
                <a:gd name="connsiteX0" fmla="*/ -66 w 8460"/>
                <a:gd name="connsiteY0" fmla="*/ 305646 h 305651"/>
                <a:gd name="connsiteX1" fmla="*/ -66 w 8460"/>
                <a:gd name="connsiteY1" fmla="*/ -5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305646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F0713D4-B45C-42D7-983F-8C47D9FD1377}"/>
                </a:ext>
              </a:extLst>
            </p:cNvPr>
            <p:cNvSpPr/>
            <p:nvPr/>
          </p:nvSpPr>
          <p:spPr>
            <a:xfrm>
              <a:off x="5159313" y="3702966"/>
              <a:ext cx="280255" cy="242287"/>
            </a:xfrm>
            <a:custGeom>
              <a:avLst/>
              <a:gdLst>
                <a:gd name="connsiteX0" fmla="*/ 286 w 280255"/>
                <a:gd name="connsiteY0" fmla="*/ 242489 h 242287"/>
                <a:gd name="connsiteX1" fmla="*/ 50851 w 280255"/>
                <a:gd name="connsiteY1" fmla="*/ 202 h 242287"/>
                <a:gd name="connsiteX2" fmla="*/ 90675 w 280255"/>
                <a:gd name="connsiteY2" fmla="*/ 202 h 242287"/>
                <a:gd name="connsiteX3" fmla="*/ 115131 w 280255"/>
                <a:gd name="connsiteY3" fmla="*/ 157210 h 242287"/>
                <a:gd name="connsiteX4" fmla="*/ 121411 w 280255"/>
                <a:gd name="connsiteY4" fmla="*/ 216542 h 242287"/>
                <a:gd name="connsiteX5" fmla="*/ 155121 w 280255"/>
                <a:gd name="connsiteY5" fmla="*/ 150268 h 242287"/>
                <a:gd name="connsiteX6" fmla="*/ 240057 w 280255"/>
                <a:gd name="connsiteY6" fmla="*/ 202 h 242287"/>
                <a:gd name="connsiteX7" fmla="*/ 280542 w 280255"/>
                <a:gd name="connsiteY7" fmla="*/ 202 h 242287"/>
                <a:gd name="connsiteX8" fmla="*/ 229977 w 280255"/>
                <a:gd name="connsiteY8" fmla="*/ 242489 h 242287"/>
                <a:gd name="connsiteX9" fmla="*/ 198084 w 280255"/>
                <a:gd name="connsiteY9" fmla="*/ 242489 h 242287"/>
                <a:gd name="connsiteX10" fmla="*/ 223367 w 280255"/>
                <a:gd name="connsiteY10" fmla="*/ 124651 h 242287"/>
                <a:gd name="connsiteX11" fmla="*/ 248485 w 280255"/>
                <a:gd name="connsiteY11" fmla="*/ 33091 h 242287"/>
                <a:gd name="connsiteX12" fmla="*/ 222706 w 280255"/>
                <a:gd name="connsiteY12" fmla="*/ 83994 h 242287"/>
                <a:gd name="connsiteX13" fmla="*/ 132482 w 280255"/>
                <a:gd name="connsiteY13" fmla="*/ 242489 h 242287"/>
                <a:gd name="connsiteX14" fmla="*/ 101251 w 280255"/>
                <a:gd name="connsiteY14" fmla="*/ 242489 h 242287"/>
                <a:gd name="connsiteX15" fmla="*/ 76960 w 280255"/>
                <a:gd name="connsiteY15" fmla="*/ 87134 h 242287"/>
                <a:gd name="connsiteX16" fmla="*/ 72168 w 280255"/>
                <a:gd name="connsiteY16" fmla="*/ 37388 h 242287"/>
                <a:gd name="connsiteX17" fmla="*/ 64071 w 280255"/>
                <a:gd name="connsiteY17" fmla="*/ 87961 h 242287"/>
                <a:gd name="connsiteX18" fmla="*/ 31848 w 280255"/>
                <a:gd name="connsiteY18" fmla="*/ 242489 h 24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255" h="242287">
                  <a:moveTo>
                    <a:pt x="286" y="242489"/>
                  </a:moveTo>
                  <a:lnTo>
                    <a:pt x="50851" y="202"/>
                  </a:lnTo>
                  <a:lnTo>
                    <a:pt x="90675" y="202"/>
                  </a:lnTo>
                  <a:lnTo>
                    <a:pt x="115131" y="157210"/>
                  </a:lnTo>
                  <a:cubicBezTo>
                    <a:pt x="118304" y="177835"/>
                    <a:pt x="120386" y="197635"/>
                    <a:pt x="121411" y="216542"/>
                  </a:cubicBezTo>
                  <a:cubicBezTo>
                    <a:pt x="128087" y="200279"/>
                    <a:pt x="139323" y="178166"/>
                    <a:pt x="155121" y="150268"/>
                  </a:cubicBezTo>
                  <a:lnTo>
                    <a:pt x="240057" y="202"/>
                  </a:lnTo>
                  <a:lnTo>
                    <a:pt x="280542" y="202"/>
                  </a:lnTo>
                  <a:lnTo>
                    <a:pt x="229977" y="242489"/>
                  </a:lnTo>
                  <a:lnTo>
                    <a:pt x="198084" y="242489"/>
                  </a:lnTo>
                  <a:lnTo>
                    <a:pt x="223367" y="124651"/>
                  </a:lnTo>
                  <a:cubicBezTo>
                    <a:pt x="229184" y="97448"/>
                    <a:pt x="237545" y="66938"/>
                    <a:pt x="248485" y="33091"/>
                  </a:cubicBezTo>
                  <a:cubicBezTo>
                    <a:pt x="241511" y="48891"/>
                    <a:pt x="232918" y="65848"/>
                    <a:pt x="222706" y="83994"/>
                  </a:cubicBezTo>
                  <a:lnTo>
                    <a:pt x="132482" y="242489"/>
                  </a:lnTo>
                  <a:lnTo>
                    <a:pt x="101251" y="242489"/>
                  </a:lnTo>
                  <a:lnTo>
                    <a:pt x="76960" y="87134"/>
                  </a:lnTo>
                  <a:cubicBezTo>
                    <a:pt x="74746" y="72954"/>
                    <a:pt x="73159" y="56361"/>
                    <a:pt x="72168" y="37388"/>
                  </a:cubicBezTo>
                  <a:cubicBezTo>
                    <a:pt x="69392" y="58674"/>
                    <a:pt x="66682" y="75532"/>
                    <a:pt x="64071" y="87961"/>
                  </a:cubicBezTo>
                  <a:lnTo>
                    <a:pt x="31848" y="242489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4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5442309" y="3832473"/>
              <a:ext cx="74264" cy="222586"/>
              <a:chOff x="5442309" y="3832473"/>
              <a:chExt cx="74264" cy="222586"/>
            </a:xfrm>
            <a:solidFill>
              <a:srgbClr val="000000"/>
            </a:solidFill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C8F3CBC0-BADB-487A-84E7-60DDCA576AF8}"/>
                  </a:ext>
                </a:extLst>
              </p:cNvPr>
              <p:cNvSpPr/>
              <p:nvPr/>
            </p:nvSpPr>
            <p:spPr>
              <a:xfrm>
                <a:off x="5442309" y="3832473"/>
                <a:ext cx="21118" cy="172013"/>
              </a:xfrm>
              <a:custGeom>
                <a:avLst/>
                <a:gdLst>
                  <a:gd name="connsiteX0" fmla="*/ 320 w 21118"/>
                  <a:gd name="connsiteY0" fmla="*/ 24504 h 172013"/>
                  <a:gd name="connsiteX1" fmla="*/ 320 w 21118"/>
                  <a:gd name="connsiteY1" fmla="*/ 209 h 172013"/>
                  <a:gd name="connsiteX2" fmla="*/ 21438 w 21118"/>
                  <a:gd name="connsiteY2" fmla="*/ 209 h 172013"/>
                  <a:gd name="connsiteX3" fmla="*/ 21438 w 21118"/>
                  <a:gd name="connsiteY3" fmla="*/ 24504 h 172013"/>
                  <a:gd name="connsiteX4" fmla="*/ 320 w 21118"/>
                  <a:gd name="connsiteY4" fmla="*/ 172223 h 172013"/>
                  <a:gd name="connsiteX5" fmla="*/ 320 w 21118"/>
                  <a:gd name="connsiteY5" fmla="*/ 47608 h 172013"/>
                  <a:gd name="connsiteX6" fmla="*/ 21438 w 21118"/>
                  <a:gd name="connsiteY6" fmla="*/ 47608 h 172013"/>
                  <a:gd name="connsiteX7" fmla="*/ 21438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320" y="24504"/>
                    </a:moveTo>
                    <a:lnTo>
                      <a:pt x="320" y="209"/>
                    </a:lnTo>
                    <a:lnTo>
                      <a:pt x="21438" y="209"/>
                    </a:lnTo>
                    <a:lnTo>
                      <a:pt x="21438" y="24504"/>
                    </a:lnTo>
                    <a:close/>
                    <a:moveTo>
                      <a:pt x="320" y="172223"/>
                    </a:moveTo>
                    <a:lnTo>
                      <a:pt x="320" y="47608"/>
                    </a:lnTo>
                    <a:lnTo>
                      <a:pt x="21438" y="47608"/>
                    </a:lnTo>
                    <a:lnTo>
                      <a:pt x="21438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593F99A1-CB5A-40F3-B658-027723480F22}"/>
                  </a:ext>
                </a:extLst>
              </p:cNvPr>
              <p:cNvSpPr/>
              <p:nvPr/>
            </p:nvSpPr>
            <p:spPr>
              <a:xfrm>
                <a:off x="5468685" y="3832473"/>
                <a:ext cx="47888" cy="222586"/>
              </a:xfrm>
              <a:custGeom>
                <a:avLst/>
                <a:gdLst>
                  <a:gd name="connsiteX0" fmla="*/ 27096 w 47888"/>
                  <a:gd name="connsiteY0" fmla="*/ 24735 h 222586"/>
                  <a:gd name="connsiteX1" fmla="*/ 27096 w 47888"/>
                  <a:gd name="connsiteY1" fmla="*/ 209 h 222586"/>
                  <a:gd name="connsiteX2" fmla="*/ 48214 w 47888"/>
                  <a:gd name="connsiteY2" fmla="*/ 209 h 222586"/>
                  <a:gd name="connsiteX3" fmla="*/ 48214 w 47888"/>
                  <a:gd name="connsiteY3" fmla="*/ 24735 h 222586"/>
                  <a:gd name="connsiteX4" fmla="*/ 326 w 47888"/>
                  <a:gd name="connsiteY4" fmla="*/ 220581 h 222586"/>
                  <a:gd name="connsiteX5" fmla="*/ 4325 w 47888"/>
                  <a:gd name="connsiteY5" fmla="*/ 202600 h 222586"/>
                  <a:gd name="connsiteX6" fmla="*/ 14306 w 47888"/>
                  <a:gd name="connsiteY6" fmla="*/ 204252 h 222586"/>
                  <a:gd name="connsiteX7" fmla="*/ 23923 w 47888"/>
                  <a:gd name="connsiteY7" fmla="*/ 199955 h 222586"/>
                  <a:gd name="connsiteX8" fmla="*/ 27096 w 47888"/>
                  <a:gd name="connsiteY8" fmla="*/ 178569 h 222586"/>
                  <a:gd name="connsiteX9" fmla="*/ 27096 w 47888"/>
                  <a:gd name="connsiteY9" fmla="*/ 47608 h 222586"/>
                  <a:gd name="connsiteX10" fmla="*/ 48214 w 47888"/>
                  <a:gd name="connsiteY10" fmla="*/ 47608 h 222586"/>
                  <a:gd name="connsiteX11" fmla="*/ 48214 w 47888"/>
                  <a:gd name="connsiteY11" fmla="*/ 179032 h 222586"/>
                  <a:gd name="connsiteX12" fmla="*/ 42232 w 47888"/>
                  <a:gd name="connsiteY12" fmla="*/ 211061 h 222586"/>
                  <a:gd name="connsiteX13" fmla="*/ 16884 w 47888"/>
                  <a:gd name="connsiteY13" fmla="*/ 222796 h 222586"/>
                  <a:gd name="connsiteX14" fmla="*/ 326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096" y="24735"/>
                    </a:moveTo>
                    <a:lnTo>
                      <a:pt x="27096" y="209"/>
                    </a:lnTo>
                    <a:lnTo>
                      <a:pt x="48214" y="209"/>
                    </a:lnTo>
                    <a:lnTo>
                      <a:pt x="48214" y="24735"/>
                    </a:lnTo>
                    <a:close/>
                    <a:moveTo>
                      <a:pt x="326" y="220581"/>
                    </a:moveTo>
                    <a:lnTo>
                      <a:pt x="4325" y="202600"/>
                    </a:lnTo>
                    <a:cubicBezTo>
                      <a:pt x="8555" y="203690"/>
                      <a:pt x="11860" y="204252"/>
                      <a:pt x="14306" y="204252"/>
                    </a:cubicBezTo>
                    <a:cubicBezTo>
                      <a:pt x="18569" y="204252"/>
                      <a:pt x="21775" y="202798"/>
                      <a:pt x="23923" y="199955"/>
                    </a:cubicBezTo>
                    <a:cubicBezTo>
                      <a:pt x="26005" y="197080"/>
                      <a:pt x="27063" y="189973"/>
                      <a:pt x="27096" y="178569"/>
                    </a:cubicBezTo>
                    <a:lnTo>
                      <a:pt x="27096" y="47608"/>
                    </a:lnTo>
                    <a:lnTo>
                      <a:pt x="48214" y="47608"/>
                    </a:lnTo>
                    <a:lnTo>
                      <a:pt x="48214" y="179032"/>
                    </a:lnTo>
                    <a:cubicBezTo>
                      <a:pt x="48181" y="194336"/>
                      <a:pt x="46198" y="205013"/>
                      <a:pt x="42232" y="211061"/>
                    </a:cubicBezTo>
                    <a:cubicBezTo>
                      <a:pt x="37110" y="218862"/>
                      <a:pt x="28649" y="222796"/>
                      <a:pt x="16884" y="222796"/>
                    </a:cubicBezTo>
                    <a:cubicBezTo>
                      <a:pt x="11166" y="222796"/>
                      <a:pt x="5680" y="222036"/>
                      <a:pt x="326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FA4FD44-E2F2-4596-9A23-FED8591E3998}"/>
                </a:ext>
              </a:extLst>
            </p:cNvPr>
            <p:cNvSpPr/>
            <p:nvPr/>
          </p:nvSpPr>
          <p:spPr>
            <a:xfrm>
              <a:off x="6257704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16D280D-B34C-4524-A1FC-057FB8270EDC}"/>
                </a:ext>
              </a:extLst>
            </p:cNvPr>
            <p:cNvSpPr/>
            <p:nvPr/>
          </p:nvSpPr>
          <p:spPr>
            <a:xfrm>
              <a:off x="6257704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C1C3DE70-3B94-476A-A0CE-52CB67EAECEF}"/>
                </a:ext>
              </a:extLst>
            </p:cNvPr>
            <p:cNvSpPr/>
            <p:nvPr/>
          </p:nvSpPr>
          <p:spPr>
            <a:xfrm>
              <a:off x="5952101" y="5066325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3C48313-E37A-4185-8F2C-64496A26E70F}"/>
                </a:ext>
              </a:extLst>
            </p:cNvPr>
            <p:cNvSpPr/>
            <p:nvPr/>
          </p:nvSpPr>
          <p:spPr>
            <a:xfrm>
              <a:off x="5952101" y="3843720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80607C26-F45C-455B-9BDB-B84593344F77}"/>
                </a:ext>
              </a:extLst>
            </p:cNvPr>
            <p:cNvSpPr/>
            <p:nvPr/>
          </p:nvSpPr>
          <p:spPr>
            <a:xfrm>
              <a:off x="5952101" y="2621078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2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6310026" y="3702966"/>
              <a:ext cx="419055" cy="242287"/>
              <a:chOff x="6310026" y="3702966"/>
              <a:chExt cx="419055" cy="242287"/>
            </a:xfrm>
            <a:solidFill>
              <a:srgbClr val="000000"/>
            </a:solidFill>
          </p:grpSpPr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7EBC8C75-790A-41D9-AB15-5BA56330027D}"/>
                  </a:ext>
                </a:extLst>
              </p:cNvPr>
              <p:cNvSpPr/>
              <p:nvPr/>
            </p:nvSpPr>
            <p:spPr>
              <a:xfrm>
                <a:off x="6310026" y="3702966"/>
                <a:ext cx="163427" cy="242287"/>
              </a:xfrm>
              <a:custGeom>
                <a:avLst/>
                <a:gdLst>
                  <a:gd name="connsiteX0" fmla="*/ 421 w 163427"/>
                  <a:gd name="connsiteY0" fmla="*/ 242489 h 242287"/>
                  <a:gd name="connsiteX1" fmla="*/ 421 w 163427"/>
                  <a:gd name="connsiteY1" fmla="*/ 202 h 242287"/>
                  <a:gd name="connsiteX2" fmla="*/ 163848 w 163427"/>
                  <a:gd name="connsiteY2" fmla="*/ 202 h 242287"/>
                  <a:gd name="connsiteX3" fmla="*/ 163848 w 163427"/>
                  <a:gd name="connsiteY3" fmla="*/ 28794 h 242287"/>
                  <a:gd name="connsiteX4" fmla="*/ 32478 w 163427"/>
                  <a:gd name="connsiteY4" fmla="*/ 28794 h 242287"/>
                  <a:gd name="connsiteX5" fmla="*/ 32478 w 163427"/>
                  <a:gd name="connsiteY5" fmla="*/ 103827 h 242287"/>
                  <a:gd name="connsiteX6" fmla="*/ 146167 w 163427"/>
                  <a:gd name="connsiteY6" fmla="*/ 103827 h 242287"/>
                  <a:gd name="connsiteX7" fmla="*/ 146167 w 163427"/>
                  <a:gd name="connsiteY7" fmla="*/ 132419 h 242287"/>
                  <a:gd name="connsiteX8" fmla="*/ 32478 w 163427"/>
                  <a:gd name="connsiteY8" fmla="*/ 132419 h 242287"/>
                  <a:gd name="connsiteX9" fmla="*/ 32478 w 163427"/>
                  <a:gd name="connsiteY9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427" h="242287">
                    <a:moveTo>
                      <a:pt x="421" y="242489"/>
                    </a:moveTo>
                    <a:lnTo>
                      <a:pt x="421" y="202"/>
                    </a:lnTo>
                    <a:lnTo>
                      <a:pt x="163848" y="202"/>
                    </a:lnTo>
                    <a:lnTo>
                      <a:pt x="163848" y="28794"/>
                    </a:lnTo>
                    <a:lnTo>
                      <a:pt x="32478" y="28794"/>
                    </a:lnTo>
                    <a:lnTo>
                      <a:pt x="32478" y="103827"/>
                    </a:lnTo>
                    <a:lnTo>
                      <a:pt x="146167" y="103827"/>
                    </a:lnTo>
                    <a:lnTo>
                      <a:pt x="146167" y="132419"/>
                    </a:lnTo>
                    <a:lnTo>
                      <a:pt x="32478" y="132419"/>
                    </a:lnTo>
                    <a:lnTo>
                      <a:pt x="32478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40A7D4FA-2DF3-470F-9E6D-D607FC4E5436}"/>
                  </a:ext>
                </a:extLst>
              </p:cNvPr>
              <p:cNvSpPr/>
              <p:nvPr/>
            </p:nvSpPr>
            <p:spPr>
              <a:xfrm>
                <a:off x="6515586" y="3702966"/>
                <a:ext cx="213496" cy="242287"/>
              </a:xfrm>
              <a:custGeom>
                <a:avLst/>
                <a:gdLst>
                  <a:gd name="connsiteX0" fmla="*/ 445 w 213496"/>
                  <a:gd name="connsiteY0" fmla="*/ 242489 h 242287"/>
                  <a:gd name="connsiteX1" fmla="*/ 445 w 213496"/>
                  <a:gd name="connsiteY1" fmla="*/ 202 h 242287"/>
                  <a:gd name="connsiteX2" fmla="*/ 107854 w 213496"/>
                  <a:gd name="connsiteY2" fmla="*/ 202 h 242287"/>
                  <a:gd name="connsiteX3" fmla="*/ 157098 w 213496"/>
                  <a:gd name="connsiteY3" fmla="*/ 6746 h 242287"/>
                  <a:gd name="connsiteX4" fmla="*/ 184033 w 213496"/>
                  <a:gd name="connsiteY4" fmla="*/ 29786 h 242287"/>
                  <a:gd name="connsiteX5" fmla="*/ 194113 w 213496"/>
                  <a:gd name="connsiteY5" fmla="*/ 66310 h 242287"/>
                  <a:gd name="connsiteX6" fmla="*/ 177423 w 213496"/>
                  <a:gd name="connsiteY6" fmla="*/ 109776 h 242287"/>
                  <a:gd name="connsiteX7" fmla="*/ 125867 w 213496"/>
                  <a:gd name="connsiteY7" fmla="*/ 132254 h 242287"/>
                  <a:gd name="connsiteX8" fmla="*/ 145200 w 213496"/>
                  <a:gd name="connsiteY8" fmla="*/ 144318 h 242287"/>
                  <a:gd name="connsiteX9" fmla="*/ 171804 w 213496"/>
                  <a:gd name="connsiteY9" fmla="*/ 176546 h 242287"/>
                  <a:gd name="connsiteX10" fmla="*/ 213942 w 213496"/>
                  <a:gd name="connsiteY10" fmla="*/ 242489 h 242287"/>
                  <a:gd name="connsiteX11" fmla="*/ 173622 w 213496"/>
                  <a:gd name="connsiteY11" fmla="*/ 242489 h 242287"/>
                  <a:gd name="connsiteX12" fmla="*/ 141564 w 213496"/>
                  <a:gd name="connsiteY12" fmla="*/ 192082 h 242287"/>
                  <a:gd name="connsiteX13" fmla="*/ 118430 w 213496"/>
                  <a:gd name="connsiteY13" fmla="*/ 158697 h 242287"/>
                  <a:gd name="connsiteX14" fmla="*/ 102137 w 213496"/>
                  <a:gd name="connsiteY14" fmla="*/ 142500 h 242287"/>
                  <a:gd name="connsiteX15" fmla="*/ 87529 w 213496"/>
                  <a:gd name="connsiteY15" fmla="*/ 136055 h 242287"/>
                  <a:gd name="connsiteX16" fmla="*/ 69683 w 213496"/>
                  <a:gd name="connsiteY16" fmla="*/ 134898 h 242287"/>
                  <a:gd name="connsiteX17" fmla="*/ 32503 w 213496"/>
                  <a:gd name="connsiteY17" fmla="*/ 134898 h 242287"/>
                  <a:gd name="connsiteX18" fmla="*/ 32503 w 213496"/>
                  <a:gd name="connsiteY18" fmla="*/ 242489 h 242287"/>
                  <a:gd name="connsiteX19" fmla="*/ 32503 w 213496"/>
                  <a:gd name="connsiteY19" fmla="*/ 107132 h 242287"/>
                  <a:gd name="connsiteX20" fmla="*/ 101410 w 213496"/>
                  <a:gd name="connsiteY20" fmla="*/ 107132 h 242287"/>
                  <a:gd name="connsiteX21" fmla="*/ 135781 w 213496"/>
                  <a:gd name="connsiteY21" fmla="*/ 102603 h 242287"/>
                  <a:gd name="connsiteX22" fmla="*/ 154619 w 213496"/>
                  <a:gd name="connsiteY22" fmla="*/ 88060 h 242287"/>
                  <a:gd name="connsiteX23" fmla="*/ 161063 w 213496"/>
                  <a:gd name="connsiteY23" fmla="*/ 66310 h 242287"/>
                  <a:gd name="connsiteX24" fmla="*/ 148570 w 213496"/>
                  <a:gd name="connsiteY24" fmla="*/ 38049 h 242287"/>
                  <a:gd name="connsiteX25" fmla="*/ 109177 w 213496"/>
                  <a:gd name="connsiteY25" fmla="*/ 26975 h 242287"/>
                  <a:gd name="connsiteX26" fmla="*/ 32503 w 213496"/>
                  <a:gd name="connsiteY26" fmla="*/ 26975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13496" h="242287">
                    <a:moveTo>
                      <a:pt x="445" y="242489"/>
                    </a:moveTo>
                    <a:lnTo>
                      <a:pt x="445" y="202"/>
                    </a:lnTo>
                    <a:lnTo>
                      <a:pt x="107854" y="202"/>
                    </a:lnTo>
                    <a:cubicBezTo>
                      <a:pt x="129402" y="235"/>
                      <a:pt x="145828" y="2416"/>
                      <a:pt x="157098" y="6746"/>
                    </a:cubicBezTo>
                    <a:cubicBezTo>
                      <a:pt x="168301" y="11109"/>
                      <a:pt x="177291" y="18778"/>
                      <a:pt x="184033" y="29786"/>
                    </a:cubicBezTo>
                    <a:cubicBezTo>
                      <a:pt x="190741" y="40826"/>
                      <a:pt x="194080" y="53023"/>
                      <a:pt x="194113" y="66310"/>
                    </a:cubicBezTo>
                    <a:cubicBezTo>
                      <a:pt x="194080" y="83531"/>
                      <a:pt x="188527" y="98009"/>
                      <a:pt x="177423" y="109776"/>
                    </a:cubicBezTo>
                    <a:cubicBezTo>
                      <a:pt x="166285" y="121577"/>
                      <a:pt x="149099" y="129081"/>
                      <a:pt x="125867" y="132254"/>
                    </a:cubicBezTo>
                    <a:cubicBezTo>
                      <a:pt x="134327" y="136352"/>
                      <a:pt x="140772" y="140352"/>
                      <a:pt x="145200" y="144318"/>
                    </a:cubicBezTo>
                    <a:cubicBezTo>
                      <a:pt x="154553" y="152913"/>
                      <a:pt x="163410" y="163655"/>
                      <a:pt x="171804" y="176546"/>
                    </a:cubicBezTo>
                    <a:lnTo>
                      <a:pt x="213942" y="242489"/>
                    </a:lnTo>
                    <a:lnTo>
                      <a:pt x="173622" y="242489"/>
                    </a:lnTo>
                    <a:lnTo>
                      <a:pt x="141564" y="192082"/>
                    </a:lnTo>
                    <a:cubicBezTo>
                      <a:pt x="132178" y="177571"/>
                      <a:pt x="124478" y="166431"/>
                      <a:pt x="118430" y="158697"/>
                    </a:cubicBezTo>
                    <a:cubicBezTo>
                      <a:pt x="112349" y="150995"/>
                      <a:pt x="106929" y="145607"/>
                      <a:pt x="102137" y="142500"/>
                    </a:cubicBezTo>
                    <a:cubicBezTo>
                      <a:pt x="97345" y="139426"/>
                      <a:pt x="92453" y="137278"/>
                      <a:pt x="87529" y="136055"/>
                    </a:cubicBezTo>
                    <a:cubicBezTo>
                      <a:pt x="83861" y="135294"/>
                      <a:pt x="77912" y="134898"/>
                      <a:pt x="69683" y="134898"/>
                    </a:cubicBezTo>
                    <a:lnTo>
                      <a:pt x="32503" y="134898"/>
                    </a:lnTo>
                    <a:lnTo>
                      <a:pt x="32503" y="242489"/>
                    </a:lnTo>
                    <a:close/>
                    <a:moveTo>
                      <a:pt x="32503" y="107132"/>
                    </a:moveTo>
                    <a:lnTo>
                      <a:pt x="101410" y="107132"/>
                    </a:lnTo>
                    <a:cubicBezTo>
                      <a:pt x="116018" y="107132"/>
                      <a:pt x="127486" y="105645"/>
                      <a:pt x="135781" y="102603"/>
                    </a:cubicBezTo>
                    <a:cubicBezTo>
                      <a:pt x="144010" y="99596"/>
                      <a:pt x="150290" y="94737"/>
                      <a:pt x="154619" y="88060"/>
                    </a:cubicBezTo>
                    <a:cubicBezTo>
                      <a:pt x="158882" y="81416"/>
                      <a:pt x="161030" y="74177"/>
                      <a:pt x="161063" y="66310"/>
                    </a:cubicBezTo>
                    <a:cubicBezTo>
                      <a:pt x="161030" y="54873"/>
                      <a:pt x="156866" y="45453"/>
                      <a:pt x="148570" y="38049"/>
                    </a:cubicBezTo>
                    <a:cubicBezTo>
                      <a:pt x="140243" y="30711"/>
                      <a:pt x="127122" y="27009"/>
                      <a:pt x="109177" y="26975"/>
                    </a:cubicBezTo>
                    <a:lnTo>
                      <a:pt x="32503" y="26975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5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6749343" y="3832473"/>
              <a:ext cx="74272" cy="222586"/>
              <a:chOff x="6749343" y="3832473"/>
              <a:chExt cx="74272" cy="222586"/>
            </a:xfrm>
            <a:solidFill>
              <a:srgbClr val="000000"/>
            </a:solidFill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D369EDDD-A248-471B-B655-495420D9422A}"/>
                  </a:ext>
                </a:extLst>
              </p:cNvPr>
              <p:cNvSpPr/>
              <p:nvPr/>
            </p:nvSpPr>
            <p:spPr>
              <a:xfrm>
                <a:off x="6749343" y="3832473"/>
                <a:ext cx="21118" cy="172013"/>
              </a:xfrm>
              <a:custGeom>
                <a:avLst/>
                <a:gdLst>
                  <a:gd name="connsiteX0" fmla="*/ 474 w 21118"/>
                  <a:gd name="connsiteY0" fmla="*/ 24504 h 172013"/>
                  <a:gd name="connsiteX1" fmla="*/ 474 w 21118"/>
                  <a:gd name="connsiteY1" fmla="*/ 209 h 172013"/>
                  <a:gd name="connsiteX2" fmla="*/ 21592 w 21118"/>
                  <a:gd name="connsiteY2" fmla="*/ 209 h 172013"/>
                  <a:gd name="connsiteX3" fmla="*/ 21592 w 21118"/>
                  <a:gd name="connsiteY3" fmla="*/ 24504 h 172013"/>
                  <a:gd name="connsiteX4" fmla="*/ 474 w 21118"/>
                  <a:gd name="connsiteY4" fmla="*/ 172223 h 172013"/>
                  <a:gd name="connsiteX5" fmla="*/ 474 w 21118"/>
                  <a:gd name="connsiteY5" fmla="*/ 47608 h 172013"/>
                  <a:gd name="connsiteX6" fmla="*/ 21592 w 21118"/>
                  <a:gd name="connsiteY6" fmla="*/ 47608 h 172013"/>
                  <a:gd name="connsiteX7" fmla="*/ 21592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474" y="24504"/>
                    </a:moveTo>
                    <a:lnTo>
                      <a:pt x="474" y="209"/>
                    </a:lnTo>
                    <a:lnTo>
                      <a:pt x="21592" y="209"/>
                    </a:lnTo>
                    <a:lnTo>
                      <a:pt x="21592" y="24504"/>
                    </a:lnTo>
                    <a:close/>
                    <a:moveTo>
                      <a:pt x="474" y="172223"/>
                    </a:moveTo>
                    <a:lnTo>
                      <a:pt x="474" y="47608"/>
                    </a:lnTo>
                    <a:lnTo>
                      <a:pt x="21592" y="47608"/>
                    </a:lnTo>
                    <a:lnTo>
                      <a:pt x="21592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DBBBA080-BCF4-47F1-A93B-814303C3819C}"/>
                  </a:ext>
                </a:extLst>
              </p:cNvPr>
              <p:cNvSpPr/>
              <p:nvPr/>
            </p:nvSpPr>
            <p:spPr>
              <a:xfrm>
                <a:off x="6775728" y="3832473"/>
                <a:ext cx="47888" cy="222586"/>
              </a:xfrm>
              <a:custGeom>
                <a:avLst/>
                <a:gdLst>
                  <a:gd name="connsiteX0" fmla="*/ 27250 w 47888"/>
                  <a:gd name="connsiteY0" fmla="*/ 24735 h 222586"/>
                  <a:gd name="connsiteX1" fmla="*/ 27250 w 47888"/>
                  <a:gd name="connsiteY1" fmla="*/ 209 h 222586"/>
                  <a:gd name="connsiteX2" fmla="*/ 48369 w 47888"/>
                  <a:gd name="connsiteY2" fmla="*/ 209 h 222586"/>
                  <a:gd name="connsiteX3" fmla="*/ 48369 w 47888"/>
                  <a:gd name="connsiteY3" fmla="*/ 24735 h 222586"/>
                  <a:gd name="connsiteX4" fmla="*/ 481 w 47888"/>
                  <a:gd name="connsiteY4" fmla="*/ 220581 h 222586"/>
                  <a:gd name="connsiteX5" fmla="*/ 4479 w 47888"/>
                  <a:gd name="connsiteY5" fmla="*/ 202600 h 222586"/>
                  <a:gd name="connsiteX6" fmla="*/ 14460 w 47888"/>
                  <a:gd name="connsiteY6" fmla="*/ 204252 h 222586"/>
                  <a:gd name="connsiteX7" fmla="*/ 24078 w 47888"/>
                  <a:gd name="connsiteY7" fmla="*/ 199955 h 222586"/>
                  <a:gd name="connsiteX8" fmla="*/ 27250 w 47888"/>
                  <a:gd name="connsiteY8" fmla="*/ 178569 h 222586"/>
                  <a:gd name="connsiteX9" fmla="*/ 27250 w 47888"/>
                  <a:gd name="connsiteY9" fmla="*/ 47608 h 222586"/>
                  <a:gd name="connsiteX10" fmla="*/ 48369 w 47888"/>
                  <a:gd name="connsiteY10" fmla="*/ 47608 h 222586"/>
                  <a:gd name="connsiteX11" fmla="*/ 48369 w 47888"/>
                  <a:gd name="connsiteY11" fmla="*/ 179032 h 222586"/>
                  <a:gd name="connsiteX12" fmla="*/ 42387 w 47888"/>
                  <a:gd name="connsiteY12" fmla="*/ 211061 h 222586"/>
                  <a:gd name="connsiteX13" fmla="*/ 17038 w 47888"/>
                  <a:gd name="connsiteY13" fmla="*/ 222796 h 222586"/>
                  <a:gd name="connsiteX14" fmla="*/ 481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250" y="24735"/>
                    </a:moveTo>
                    <a:lnTo>
                      <a:pt x="27250" y="209"/>
                    </a:lnTo>
                    <a:lnTo>
                      <a:pt x="48369" y="209"/>
                    </a:lnTo>
                    <a:lnTo>
                      <a:pt x="48369" y="24735"/>
                    </a:lnTo>
                    <a:close/>
                    <a:moveTo>
                      <a:pt x="481" y="220581"/>
                    </a:moveTo>
                    <a:lnTo>
                      <a:pt x="4479" y="202600"/>
                    </a:lnTo>
                    <a:cubicBezTo>
                      <a:pt x="8710" y="203690"/>
                      <a:pt x="12015" y="204252"/>
                      <a:pt x="14460" y="204252"/>
                    </a:cubicBezTo>
                    <a:cubicBezTo>
                      <a:pt x="18724" y="204252"/>
                      <a:pt x="21929" y="202798"/>
                      <a:pt x="24078" y="199955"/>
                    </a:cubicBezTo>
                    <a:cubicBezTo>
                      <a:pt x="26160" y="197080"/>
                      <a:pt x="27217" y="189973"/>
                      <a:pt x="27250" y="178569"/>
                    </a:cubicBezTo>
                    <a:lnTo>
                      <a:pt x="27250" y="47608"/>
                    </a:lnTo>
                    <a:lnTo>
                      <a:pt x="48369" y="47608"/>
                    </a:lnTo>
                    <a:lnTo>
                      <a:pt x="48369" y="179032"/>
                    </a:lnTo>
                    <a:cubicBezTo>
                      <a:pt x="48335" y="194336"/>
                      <a:pt x="46353" y="205013"/>
                      <a:pt x="42387" y="211061"/>
                    </a:cubicBezTo>
                    <a:cubicBezTo>
                      <a:pt x="37264" y="218862"/>
                      <a:pt x="28804" y="222796"/>
                      <a:pt x="17038" y="222796"/>
                    </a:cubicBezTo>
                    <a:cubicBezTo>
                      <a:pt x="11321" y="222796"/>
                      <a:pt x="5834" y="222036"/>
                      <a:pt x="481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D698F345-97B5-4604-AAA7-3EF6B0CAC356}"/>
                </a:ext>
              </a:extLst>
            </p:cNvPr>
            <p:cNvSpPr/>
            <p:nvPr/>
          </p:nvSpPr>
          <p:spPr>
            <a:xfrm>
              <a:off x="5035283" y="4760674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6765ABA2-58EC-4241-ACAF-533D37B49267}"/>
                </a:ext>
              </a:extLst>
            </p:cNvPr>
            <p:cNvSpPr/>
            <p:nvPr/>
          </p:nvSpPr>
          <p:spPr>
            <a:xfrm>
              <a:off x="5035283" y="4760674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9BE0F963-90B9-4D6A-9AEA-281C8E3B7DA2}"/>
                </a:ext>
              </a:extLst>
            </p:cNvPr>
            <p:cNvSpPr/>
            <p:nvPr/>
          </p:nvSpPr>
          <p:spPr>
            <a:xfrm>
              <a:off x="4729680" y="5066325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C02605C0-8951-4A3C-9234-9987C4228B6F}"/>
                </a:ext>
              </a:extLst>
            </p:cNvPr>
            <p:cNvSpPr/>
            <p:nvPr/>
          </p:nvSpPr>
          <p:spPr>
            <a:xfrm>
              <a:off x="5646489" y="5066325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E93DD83F-74DC-4120-B7FA-5224EC0D393C}"/>
                </a:ext>
              </a:extLst>
            </p:cNvPr>
            <p:cNvSpPr/>
            <p:nvPr/>
          </p:nvSpPr>
          <p:spPr>
            <a:xfrm>
              <a:off x="5340886" y="4455022"/>
              <a:ext cx="8460" cy="305651"/>
            </a:xfrm>
            <a:custGeom>
              <a:avLst/>
              <a:gdLst>
                <a:gd name="connsiteX0" fmla="*/ -66 w 8460"/>
                <a:gd name="connsiteY0" fmla="*/ 305646 h 305651"/>
                <a:gd name="connsiteX1" fmla="*/ -66 w 8460"/>
                <a:gd name="connsiteY1" fmla="*/ -5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305646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3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5070519" y="5000233"/>
              <a:ext cx="228625" cy="125275"/>
              <a:chOff x="5070519" y="5000233"/>
              <a:chExt cx="228625" cy="125275"/>
            </a:xfrm>
            <a:solidFill>
              <a:srgbClr val="000000"/>
            </a:solidFill>
          </p:grpSpPr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A70AACFF-6D7B-4BB9-A996-0B4C4F8CD0BC}"/>
                  </a:ext>
                </a:extLst>
              </p:cNvPr>
              <p:cNvSpPr/>
              <p:nvPr/>
            </p:nvSpPr>
            <p:spPr>
              <a:xfrm>
                <a:off x="5070519" y="5002316"/>
                <a:ext cx="113358" cy="121143"/>
              </a:xfrm>
              <a:custGeom>
                <a:avLst/>
                <a:gdLst>
                  <a:gd name="connsiteX0" fmla="*/ 278 w 113358"/>
                  <a:gd name="connsiteY0" fmla="*/ 121485 h 121143"/>
                  <a:gd name="connsiteX1" fmla="*/ 46811 w 113358"/>
                  <a:gd name="connsiteY1" fmla="*/ 341 h 121143"/>
                  <a:gd name="connsiteX2" fmla="*/ 64062 w 113358"/>
                  <a:gd name="connsiteY2" fmla="*/ 341 h 121143"/>
                  <a:gd name="connsiteX3" fmla="*/ 113636 w 113358"/>
                  <a:gd name="connsiteY3" fmla="*/ 121485 h 121143"/>
                  <a:gd name="connsiteX4" fmla="*/ 95392 w 113358"/>
                  <a:gd name="connsiteY4" fmla="*/ 121485 h 121143"/>
                  <a:gd name="connsiteX5" fmla="*/ 81248 w 113358"/>
                  <a:gd name="connsiteY5" fmla="*/ 84795 h 121143"/>
                  <a:gd name="connsiteX6" fmla="*/ 30617 w 113358"/>
                  <a:gd name="connsiteY6" fmla="*/ 84795 h 121143"/>
                  <a:gd name="connsiteX7" fmla="*/ 17331 w 113358"/>
                  <a:gd name="connsiteY7" fmla="*/ 121485 h 121143"/>
                  <a:gd name="connsiteX8" fmla="*/ 35243 w 113358"/>
                  <a:gd name="connsiteY8" fmla="*/ 71738 h 121143"/>
                  <a:gd name="connsiteX9" fmla="*/ 76290 w 113358"/>
                  <a:gd name="connsiteY9" fmla="*/ 71738 h 121143"/>
                  <a:gd name="connsiteX10" fmla="*/ 63666 w 113358"/>
                  <a:gd name="connsiteY10" fmla="*/ 38188 h 121143"/>
                  <a:gd name="connsiteX11" fmla="*/ 55073 w 113358"/>
                  <a:gd name="connsiteY11" fmla="*/ 13067 h 121143"/>
                  <a:gd name="connsiteX12" fmla="*/ 48529 w 113358"/>
                  <a:gd name="connsiteY12" fmla="*/ 36205 h 12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358" h="121143">
                    <a:moveTo>
                      <a:pt x="278" y="121485"/>
                    </a:moveTo>
                    <a:lnTo>
                      <a:pt x="46811" y="341"/>
                    </a:lnTo>
                    <a:lnTo>
                      <a:pt x="64062" y="341"/>
                    </a:lnTo>
                    <a:lnTo>
                      <a:pt x="113636" y="121485"/>
                    </a:lnTo>
                    <a:lnTo>
                      <a:pt x="95392" y="121485"/>
                    </a:lnTo>
                    <a:lnTo>
                      <a:pt x="81248" y="84795"/>
                    </a:lnTo>
                    <a:lnTo>
                      <a:pt x="30617" y="84795"/>
                    </a:lnTo>
                    <a:lnTo>
                      <a:pt x="17331" y="121485"/>
                    </a:lnTo>
                    <a:close/>
                    <a:moveTo>
                      <a:pt x="35243" y="71738"/>
                    </a:moveTo>
                    <a:lnTo>
                      <a:pt x="76290" y="71738"/>
                    </a:lnTo>
                    <a:lnTo>
                      <a:pt x="63666" y="38188"/>
                    </a:lnTo>
                    <a:cubicBezTo>
                      <a:pt x="59766" y="28007"/>
                      <a:pt x="56924" y="19644"/>
                      <a:pt x="55073" y="13067"/>
                    </a:cubicBezTo>
                    <a:cubicBezTo>
                      <a:pt x="53520" y="20835"/>
                      <a:pt x="51338" y="28536"/>
                      <a:pt x="48529" y="362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293DCD62-E23B-4226-8E75-36A04395C355}"/>
                  </a:ext>
                </a:extLst>
              </p:cNvPr>
              <p:cNvSpPr/>
              <p:nvPr/>
            </p:nvSpPr>
            <p:spPr>
              <a:xfrm>
                <a:off x="5192066" y="5000233"/>
                <a:ext cx="107078" cy="125275"/>
              </a:xfrm>
              <a:custGeom>
                <a:avLst/>
                <a:gdLst>
                  <a:gd name="connsiteX0" fmla="*/ 91341 w 107078"/>
                  <a:gd name="connsiteY0" fmla="*/ 81093 h 125275"/>
                  <a:gd name="connsiteX1" fmla="*/ 107369 w 107078"/>
                  <a:gd name="connsiteY1" fmla="*/ 85158 h 125275"/>
                  <a:gd name="connsiteX2" fmla="*/ 89226 w 107078"/>
                  <a:gd name="connsiteY2" fmla="*/ 115271 h 125275"/>
                  <a:gd name="connsiteX3" fmla="*/ 57234 w 107078"/>
                  <a:gd name="connsiteY3" fmla="*/ 125617 h 125275"/>
                  <a:gd name="connsiteX4" fmla="*/ 25342 w 107078"/>
                  <a:gd name="connsiteY4" fmla="*/ 117651 h 125275"/>
                  <a:gd name="connsiteX5" fmla="*/ 6669 w 107078"/>
                  <a:gd name="connsiteY5" fmla="*/ 94579 h 125275"/>
                  <a:gd name="connsiteX6" fmla="*/ 291 w 107078"/>
                  <a:gd name="connsiteY6" fmla="*/ 62086 h 125275"/>
                  <a:gd name="connsiteX7" fmla="*/ 7496 w 107078"/>
                  <a:gd name="connsiteY7" fmla="*/ 29098 h 125275"/>
                  <a:gd name="connsiteX8" fmla="*/ 28085 w 107078"/>
                  <a:gd name="connsiteY8" fmla="*/ 7679 h 125275"/>
                  <a:gd name="connsiteX9" fmla="*/ 57466 w 107078"/>
                  <a:gd name="connsiteY9" fmla="*/ 341 h 125275"/>
                  <a:gd name="connsiteX10" fmla="*/ 88036 w 107078"/>
                  <a:gd name="connsiteY10" fmla="*/ 9596 h 125275"/>
                  <a:gd name="connsiteX11" fmla="*/ 105288 w 107078"/>
                  <a:gd name="connsiteY11" fmla="*/ 35643 h 125275"/>
                  <a:gd name="connsiteX12" fmla="*/ 89524 w 107078"/>
                  <a:gd name="connsiteY12" fmla="*/ 39345 h 125275"/>
                  <a:gd name="connsiteX13" fmla="*/ 77296 w 107078"/>
                  <a:gd name="connsiteY13" fmla="*/ 20107 h 125275"/>
                  <a:gd name="connsiteX14" fmla="*/ 57135 w 107078"/>
                  <a:gd name="connsiteY14" fmla="*/ 14092 h 125275"/>
                  <a:gd name="connsiteX15" fmla="*/ 33770 w 107078"/>
                  <a:gd name="connsiteY15" fmla="*/ 20769 h 125275"/>
                  <a:gd name="connsiteX16" fmla="*/ 20616 w 107078"/>
                  <a:gd name="connsiteY16" fmla="*/ 38751 h 125275"/>
                  <a:gd name="connsiteX17" fmla="*/ 16816 w 107078"/>
                  <a:gd name="connsiteY17" fmla="*/ 62020 h 125275"/>
                  <a:gd name="connsiteX18" fmla="*/ 21310 w 107078"/>
                  <a:gd name="connsiteY18" fmla="*/ 88993 h 125275"/>
                  <a:gd name="connsiteX19" fmla="*/ 35323 w 107078"/>
                  <a:gd name="connsiteY19" fmla="*/ 106214 h 125275"/>
                  <a:gd name="connsiteX20" fmla="*/ 55912 w 107078"/>
                  <a:gd name="connsiteY20" fmla="*/ 111932 h 125275"/>
                  <a:gd name="connsiteX21" fmla="*/ 78683 w 107078"/>
                  <a:gd name="connsiteY21" fmla="*/ 104164 h 125275"/>
                  <a:gd name="connsiteX22" fmla="*/ 91341 w 107078"/>
                  <a:gd name="connsiteY22" fmla="*/ 81093 h 12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7078" h="125275">
                    <a:moveTo>
                      <a:pt x="91341" y="81093"/>
                    </a:moveTo>
                    <a:lnTo>
                      <a:pt x="107369" y="85158"/>
                    </a:lnTo>
                    <a:cubicBezTo>
                      <a:pt x="103999" y="98347"/>
                      <a:pt x="97951" y="108395"/>
                      <a:pt x="89226" y="115271"/>
                    </a:cubicBezTo>
                    <a:cubicBezTo>
                      <a:pt x="80501" y="122179"/>
                      <a:pt x="69826" y="125584"/>
                      <a:pt x="57234" y="125617"/>
                    </a:cubicBezTo>
                    <a:cubicBezTo>
                      <a:pt x="44147" y="125584"/>
                      <a:pt x="33505" y="122972"/>
                      <a:pt x="25342" y="117651"/>
                    </a:cubicBezTo>
                    <a:cubicBezTo>
                      <a:pt x="17146" y="112362"/>
                      <a:pt x="10933" y="104660"/>
                      <a:pt x="6669" y="94579"/>
                    </a:cubicBezTo>
                    <a:cubicBezTo>
                      <a:pt x="2406" y="84497"/>
                      <a:pt x="291" y="73655"/>
                      <a:pt x="291" y="62086"/>
                    </a:cubicBezTo>
                    <a:cubicBezTo>
                      <a:pt x="291" y="49493"/>
                      <a:pt x="2671" y="38519"/>
                      <a:pt x="7496" y="29098"/>
                    </a:cubicBezTo>
                    <a:cubicBezTo>
                      <a:pt x="12288" y="19711"/>
                      <a:pt x="19162" y="12571"/>
                      <a:pt x="28085" y="7679"/>
                    </a:cubicBezTo>
                    <a:cubicBezTo>
                      <a:pt x="36975" y="2821"/>
                      <a:pt x="46758" y="374"/>
                      <a:pt x="57466" y="341"/>
                    </a:cubicBezTo>
                    <a:cubicBezTo>
                      <a:pt x="69562" y="374"/>
                      <a:pt x="79774" y="3448"/>
                      <a:pt x="88036" y="9596"/>
                    </a:cubicBezTo>
                    <a:cubicBezTo>
                      <a:pt x="96299" y="15777"/>
                      <a:pt x="102049" y="24471"/>
                      <a:pt x="105288" y="35643"/>
                    </a:cubicBezTo>
                    <a:lnTo>
                      <a:pt x="89524" y="39345"/>
                    </a:lnTo>
                    <a:cubicBezTo>
                      <a:pt x="86714" y="30553"/>
                      <a:pt x="82616" y="24140"/>
                      <a:pt x="77296" y="20107"/>
                    </a:cubicBezTo>
                    <a:cubicBezTo>
                      <a:pt x="71908" y="16108"/>
                      <a:pt x="65199" y="14092"/>
                      <a:pt x="57135" y="14092"/>
                    </a:cubicBezTo>
                    <a:cubicBezTo>
                      <a:pt x="47782" y="14092"/>
                      <a:pt x="39983" y="16339"/>
                      <a:pt x="33770" y="20769"/>
                    </a:cubicBezTo>
                    <a:cubicBezTo>
                      <a:pt x="27490" y="25264"/>
                      <a:pt x="23128" y="31247"/>
                      <a:pt x="20616" y="38751"/>
                    </a:cubicBezTo>
                    <a:cubicBezTo>
                      <a:pt x="18071" y="46287"/>
                      <a:pt x="16782" y="54054"/>
                      <a:pt x="16816" y="62020"/>
                    </a:cubicBezTo>
                    <a:cubicBezTo>
                      <a:pt x="16782" y="72333"/>
                      <a:pt x="18303" y="81324"/>
                      <a:pt x="21310" y="88993"/>
                    </a:cubicBezTo>
                    <a:cubicBezTo>
                      <a:pt x="24318" y="96694"/>
                      <a:pt x="28978" y="102413"/>
                      <a:pt x="35323" y="106214"/>
                    </a:cubicBezTo>
                    <a:cubicBezTo>
                      <a:pt x="41635" y="110048"/>
                      <a:pt x="48509" y="111965"/>
                      <a:pt x="55912" y="111932"/>
                    </a:cubicBezTo>
                    <a:cubicBezTo>
                      <a:pt x="64869" y="111965"/>
                      <a:pt x="72437" y="109387"/>
                      <a:pt x="78683" y="104164"/>
                    </a:cubicBezTo>
                    <a:cubicBezTo>
                      <a:pt x="84896" y="99008"/>
                      <a:pt x="89127" y="91306"/>
                      <a:pt x="91341" y="810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66D2DA78-5C90-4DE7-AB07-D4C47AC4393A}"/>
                </a:ext>
              </a:extLst>
            </p:cNvPr>
            <p:cNvSpPr/>
            <p:nvPr/>
          </p:nvSpPr>
          <p:spPr>
            <a:xfrm>
              <a:off x="5070783" y="4979557"/>
              <a:ext cx="236565" cy="14215"/>
            </a:xfrm>
            <a:custGeom>
              <a:avLst/>
              <a:gdLst>
                <a:gd name="connsiteX0" fmla="*/ 52278 w 236565"/>
                <a:gd name="connsiteY0" fmla="*/ 0 h 14215"/>
                <a:gd name="connsiteX1" fmla="*/ 0 w 236565"/>
                <a:gd name="connsiteY1" fmla="*/ 0 h 14215"/>
                <a:gd name="connsiteX2" fmla="*/ 0 w 236565"/>
                <a:gd name="connsiteY2" fmla="*/ 14216 h 14215"/>
                <a:gd name="connsiteX3" fmla="*/ 236565 w 236565"/>
                <a:gd name="connsiteY3" fmla="*/ 14216 h 14215"/>
                <a:gd name="connsiteX4" fmla="*/ 236565 w 236565"/>
                <a:gd name="connsiteY4" fmla="*/ 0 h 1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65" h="14215">
                  <a:moveTo>
                    <a:pt x="52278" y="0"/>
                  </a:moveTo>
                  <a:lnTo>
                    <a:pt x="0" y="0"/>
                  </a:lnTo>
                  <a:lnTo>
                    <a:pt x="0" y="14216"/>
                  </a:lnTo>
                  <a:lnTo>
                    <a:pt x="236565" y="14216"/>
                  </a:lnTo>
                  <a:lnTo>
                    <a:pt x="236565" y="0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CF0109C7-7B99-47B8-BD8B-AE8D60D7F8F9}"/>
                </a:ext>
              </a:extLst>
            </p:cNvPr>
            <p:cNvSpPr/>
            <p:nvPr/>
          </p:nvSpPr>
          <p:spPr>
            <a:xfrm>
              <a:off x="5313046" y="5065615"/>
              <a:ext cx="28456" cy="112681"/>
            </a:xfrm>
            <a:custGeom>
              <a:avLst/>
              <a:gdLst>
                <a:gd name="connsiteX0" fmla="*/ 28762 w 28456"/>
                <a:gd name="connsiteY0" fmla="*/ 113026 h 112681"/>
                <a:gd name="connsiteX1" fmla="*/ 21194 w 28456"/>
                <a:gd name="connsiteY1" fmla="*/ 113026 h 112681"/>
                <a:gd name="connsiteX2" fmla="*/ 12667 w 28456"/>
                <a:gd name="connsiteY2" fmla="*/ 100366 h 112681"/>
                <a:gd name="connsiteX3" fmla="*/ 6058 w 28456"/>
                <a:gd name="connsiteY3" fmla="*/ 86583 h 112681"/>
                <a:gd name="connsiteX4" fmla="*/ 1794 w 28456"/>
                <a:gd name="connsiteY4" fmla="*/ 71907 h 112681"/>
                <a:gd name="connsiteX5" fmla="*/ 307 w 28456"/>
                <a:gd name="connsiteY5" fmla="*/ 56702 h 112681"/>
                <a:gd name="connsiteX6" fmla="*/ 1827 w 28456"/>
                <a:gd name="connsiteY6" fmla="*/ 41431 h 112681"/>
                <a:gd name="connsiteX7" fmla="*/ 6124 w 28456"/>
                <a:gd name="connsiteY7" fmla="*/ 26854 h 112681"/>
                <a:gd name="connsiteX8" fmla="*/ 12700 w 28456"/>
                <a:gd name="connsiteY8" fmla="*/ 13103 h 112681"/>
                <a:gd name="connsiteX9" fmla="*/ 21194 w 28456"/>
                <a:gd name="connsiteY9" fmla="*/ 345 h 112681"/>
                <a:gd name="connsiteX10" fmla="*/ 28762 w 28456"/>
                <a:gd name="connsiteY10" fmla="*/ 345 h 112681"/>
                <a:gd name="connsiteX11" fmla="*/ 21293 w 28456"/>
                <a:gd name="connsiteY11" fmla="*/ 13764 h 112681"/>
                <a:gd name="connsiteX12" fmla="*/ 15774 w 28456"/>
                <a:gd name="connsiteY12" fmla="*/ 27184 h 112681"/>
                <a:gd name="connsiteX13" fmla="*/ 12370 w 28456"/>
                <a:gd name="connsiteY13" fmla="*/ 41266 h 112681"/>
                <a:gd name="connsiteX14" fmla="*/ 11213 w 28456"/>
                <a:gd name="connsiteY14" fmla="*/ 56603 h 112681"/>
                <a:gd name="connsiteX15" fmla="*/ 12469 w 28456"/>
                <a:gd name="connsiteY15" fmla="*/ 71510 h 112681"/>
                <a:gd name="connsiteX16" fmla="*/ 16038 w 28456"/>
                <a:gd name="connsiteY16" fmla="*/ 86021 h 112681"/>
                <a:gd name="connsiteX17" fmla="*/ 21524 w 28456"/>
                <a:gd name="connsiteY17" fmla="*/ 99937 h 112681"/>
                <a:gd name="connsiteX18" fmla="*/ 28762 w 28456"/>
                <a:gd name="connsiteY18" fmla="*/ 113026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56" h="112681">
                  <a:moveTo>
                    <a:pt x="28762" y="113026"/>
                  </a:moveTo>
                  <a:lnTo>
                    <a:pt x="21194" y="113026"/>
                  </a:lnTo>
                  <a:cubicBezTo>
                    <a:pt x="18054" y="109027"/>
                    <a:pt x="15212" y="104796"/>
                    <a:pt x="12667" y="100366"/>
                  </a:cubicBezTo>
                  <a:cubicBezTo>
                    <a:pt x="10089" y="95904"/>
                    <a:pt x="7875" y="91343"/>
                    <a:pt x="6058" y="86583"/>
                  </a:cubicBezTo>
                  <a:cubicBezTo>
                    <a:pt x="4207" y="81823"/>
                    <a:pt x="2786" y="76931"/>
                    <a:pt x="1794" y="71907"/>
                  </a:cubicBezTo>
                  <a:cubicBezTo>
                    <a:pt x="770" y="66916"/>
                    <a:pt x="274" y="61858"/>
                    <a:pt x="307" y="56702"/>
                  </a:cubicBezTo>
                  <a:cubicBezTo>
                    <a:pt x="274" y="51545"/>
                    <a:pt x="803" y="46455"/>
                    <a:pt x="1827" y="41431"/>
                  </a:cubicBezTo>
                  <a:cubicBezTo>
                    <a:pt x="2852" y="36473"/>
                    <a:pt x="4273" y="31614"/>
                    <a:pt x="6124" y="26854"/>
                  </a:cubicBezTo>
                  <a:cubicBezTo>
                    <a:pt x="7941" y="22160"/>
                    <a:pt x="10123" y="17566"/>
                    <a:pt x="12700" y="13103"/>
                  </a:cubicBezTo>
                  <a:cubicBezTo>
                    <a:pt x="15245" y="8674"/>
                    <a:pt x="18087" y="4410"/>
                    <a:pt x="21194" y="345"/>
                  </a:cubicBezTo>
                  <a:lnTo>
                    <a:pt x="28762" y="345"/>
                  </a:lnTo>
                  <a:cubicBezTo>
                    <a:pt x="25953" y="4906"/>
                    <a:pt x="23474" y="9401"/>
                    <a:pt x="21293" y="13764"/>
                  </a:cubicBezTo>
                  <a:cubicBezTo>
                    <a:pt x="19079" y="18194"/>
                    <a:pt x="17228" y="22656"/>
                    <a:pt x="15774" y="27184"/>
                  </a:cubicBezTo>
                  <a:cubicBezTo>
                    <a:pt x="14254" y="31746"/>
                    <a:pt x="13130" y="36440"/>
                    <a:pt x="12370" y="41266"/>
                  </a:cubicBezTo>
                  <a:cubicBezTo>
                    <a:pt x="11577" y="46124"/>
                    <a:pt x="11180" y="51248"/>
                    <a:pt x="11213" y="56603"/>
                  </a:cubicBezTo>
                  <a:cubicBezTo>
                    <a:pt x="11180" y="61627"/>
                    <a:pt x="11610" y="66585"/>
                    <a:pt x="12469" y="71510"/>
                  </a:cubicBezTo>
                  <a:cubicBezTo>
                    <a:pt x="13295" y="76435"/>
                    <a:pt x="14485" y="81261"/>
                    <a:pt x="16038" y="86021"/>
                  </a:cubicBezTo>
                  <a:cubicBezTo>
                    <a:pt x="17526" y="90781"/>
                    <a:pt x="19343" y="95408"/>
                    <a:pt x="21524" y="99937"/>
                  </a:cubicBezTo>
                  <a:cubicBezTo>
                    <a:pt x="23640" y="104432"/>
                    <a:pt x="26052" y="108795"/>
                    <a:pt x="28762" y="113026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A0377A4B-7733-44F3-9CE4-F1A9F8A97C7B}"/>
                </a:ext>
              </a:extLst>
            </p:cNvPr>
            <p:cNvSpPr/>
            <p:nvPr/>
          </p:nvSpPr>
          <p:spPr>
            <a:xfrm>
              <a:off x="5349413" y="5067069"/>
              <a:ext cx="28587" cy="86007"/>
            </a:xfrm>
            <a:custGeom>
              <a:avLst/>
              <a:gdLst>
                <a:gd name="connsiteX0" fmla="*/ 15810 w 28587"/>
                <a:gd name="connsiteY0" fmla="*/ 12377 h 86007"/>
                <a:gd name="connsiteX1" fmla="*/ 18322 w 28587"/>
                <a:gd name="connsiteY1" fmla="*/ 345 h 86007"/>
                <a:gd name="connsiteX2" fmla="*/ 28898 w 28587"/>
                <a:gd name="connsiteY2" fmla="*/ 345 h 86007"/>
                <a:gd name="connsiteX3" fmla="*/ 26353 w 28587"/>
                <a:gd name="connsiteY3" fmla="*/ 12377 h 86007"/>
                <a:gd name="connsiteX4" fmla="*/ 310 w 28587"/>
                <a:gd name="connsiteY4" fmla="*/ 86352 h 86007"/>
                <a:gd name="connsiteX5" fmla="*/ 13332 w 28587"/>
                <a:gd name="connsiteY5" fmla="*/ 24045 h 86007"/>
                <a:gd name="connsiteX6" fmla="*/ 23973 w 28587"/>
                <a:gd name="connsiteY6" fmla="*/ 24045 h 86007"/>
                <a:gd name="connsiteX7" fmla="*/ 10952 w 28587"/>
                <a:gd name="connsiteY7" fmla="*/ 86352 h 8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87" h="86007">
                  <a:moveTo>
                    <a:pt x="15810" y="12377"/>
                  </a:moveTo>
                  <a:lnTo>
                    <a:pt x="18322" y="345"/>
                  </a:lnTo>
                  <a:lnTo>
                    <a:pt x="28898" y="345"/>
                  </a:lnTo>
                  <a:lnTo>
                    <a:pt x="26353" y="12377"/>
                  </a:lnTo>
                  <a:close/>
                  <a:moveTo>
                    <a:pt x="310" y="86352"/>
                  </a:moveTo>
                  <a:lnTo>
                    <a:pt x="13332" y="24045"/>
                  </a:lnTo>
                  <a:lnTo>
                    <a:pt x="23973" y="24045"/>
                  </a:lnTo>
                  <a:lnTo>
                    <a:pt x="10952" y="86352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2437D1F2-5851-4CE4-BA72-4322CF007036}"/>
                </a:ext>
              </a:extLst>
            </p:cNvPr>
            <p:cNvSpPr/>
            <p:nvPr/>
          </p:nvSpPr>
          <p:spPr>
            <a:xfrm>
              <a:off x="5379180" y="5093479"/>
              <a:ext cx="56877" cy="56886"/>
            </a:xfrm>
            <a:custGeom>
              <a:avLst/>
              <a:gdLst>
                <a:gd name="connsiteX0" fmla="*/ 57191 w 56877"/>
                <a:gd name="connsiteY0" fmla="*/ 33729 h 56886"/>
                <a:gd name="connsiteX1" fmla="*/ 33660 w 56877"/>
                <a:gd name="connsiteY1" fmla="*/ 33729 h 56886"/>
                <a:gd name="connsiteX2" fmla="*/ 33660 w 56877"/>
                <a:gd name="connsiteY2" fmla="*/ 57231 h 56886"/>
                <a:gd name="connsiteX3" fmla="*/ 23811 w 56877"/>
                <a:gd name="connsiteY3" fmla="*/ 57231 h 56886"/>
                <a:gd name="connsiteX4" fmla="*/ 23811 w 56877"/>
                <a:gd name="connsiteY4" fmla="*/ 33729 h 56886"/>
                <a:gd name="connsiteX5" fmla="*/ 313 w 56877"/>
                <a:gd name="connsiteY5" fmla="*/ 33729 h 56886"/>
                <a:gd name="connsiteX6" fmla="*/ 313 w 56877"/>
                <a:gd name="connsiteY6" fmla="*/ 23846 h 56886"/>
                <a:gd name="connsiteX7" fmla="*/ 23811 w 56877"/>
                <a:gd name="connsiteY7" fmla="*/ 23846 h 56886"/>
                <a:gd name="connsiteX8" fmla="*/ 23811 w 56877"/>
                <a:gd name="connsiteY8" fmla="*/ 345 h 56886"/>
                <a:gd name="connsiteX9" fmla="*/ 33660 w 56877"/>
                <a:gd name="connsiteY9" fmla="*/ 345 h 56886"/>
                <a:gd name="connsiteX10" fmla="*/ 33660 w 56877"/>
                <a:gd name="connsiteY10" fmla="*/ 23846 h 56886"/>
                <a:gd name="connsiteX11" fmla="*/ 57191 w 56877"/>
                <a:gd name="connsiteY11" fmla="*/ 23846 h 5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877" h="56886">
                  <a:moveTo>
                    <a:pt x="57191" y="33729"/>
                  </a:moveTo>
                  <a:lnTo>
                    <a:pt x="33660" y="33729"/>
                  </a:lnTo>
                  <a:lnTo>
                    <a:pt x="33660" y="57231"/>
                  </a:lnTo>
                  <a:lnTo>
                    <a:pt x="23811" y="57231"/>
                  </a:lnTo>
                  <a:lnTo>
                    <a:pt x="23811" y="33729"/>
                  </a:lnTo>
                  <a:lnTo>
                    <a:pt x="313" y="33729"/>
                  </a:lnTo>
                  <a:lnTo>
                    <a:pt x="313" y="23846"/>
                  </a:lnTo>
                  <a:lnTo>
                    <a:pt x="23811" y="23846"/>
                  </a:lnTo>
                  <a:lnTo>
                    <a:pt x="23811" y="345"/>
                  </a:lnTo>
                  <a:lnTo>
                    <a:pt x="33660" y="345"/>
                  </a:lnTo>
                  <a:lnTo>
                    <a:pt x="33660" y="23846"/>
                  </a:lnTo>
                  <a:lnTo>
                    <a:pt x="57191" y="23846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E62E961C-7F16-44AA-9A86-E807BAAFA2BB}"/>
                </a:ext>
              </a:extLst>
            </p:cNvPr>
            <p:cNvSpPr/>
            <p:nvPr/>
          </p:nvSpPr>
          <p:spPr>
            <a:xfrm>
              <a:off x="5455779" y="5066706"/>
              <a:ext cx="31660" cy="86370"/>
            </a:xfrm>
            <a:custGeom>
              <a:avLst/>
              <a:gdLst>
                <a:gd name="connsiteX0" fmla="*/ 31982 w 31660"/>
                <a:gd name="connsiteY0" fmla="*/ 86715 h 86370"/>
                <a:gd name="connsiteX1" fmla="*/ 21440 w 31660"/>
                <a:gd name="connsiteY1" fmla="*/ 86715 h 86370"/>
                <a:gd name="connsiteX2" fmla="*/ 21440 w 31660"/>
                <a:gd name="connsiteY2" fmla="*/ 19417 h 86370"/>
                <a:gd name="connsiteX3" fmla="*/ 11426 w 31660"/>
                <a:gd name="connsiteY3" fmla="*/ 26689 h 86370"/>
                <a:gd name="connsiteX4" fmla="*/ 322 w 31660"/>
                <a:gd name="connsiteY4" fmla="*/ 32143 h 86370"/>
                <a:gd name="connsiteX5" fmla="*/ 322 w 31660"/>
                <a:gd name="connsiteY5" fmla="*/ 21962 h 86370"/>
                <a:gd name="connsiteX6" fmla="*/ 15789 w 31660"/>
                <a:gd name="connsiteY6" fmla="*/ 11847 h 86370"/>
                <a:gd name="connsiteX7" fmla="*/ 25174 w 31660"/>
                <a:gd name="connsiteY7" fmla="*/ 345 h 86370"/>
                <a:gd name="connsiteX8" fmla="*/ 31982 w 31660"/>
                <a:gd name="connsiteY8" fmla="*/ 345 h 8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0" h="86370">
                  <a:moveTo>
                    <a:pt x="31982" y="86715"/>
                  </a:moveTo>
                  <a:lnTo>
                    <a:pt x="21440" y="86715"/>
                  </a:lnTo>
                  <a:lnTo>
                    <a:pt x="21440" y="19417"/>
                  </a:lnTo>
                  <a:cubicBezTo>
                    <a:pt x="18862" y="21863"/>
                    <a:pt x="15524" y="24276"/>
                    <a:pt x="11426" y="26689"/>
                  </a:cubicBezTo>
                  <a:cubicBezTo>
                    <a:pt x="7295" y="29135"/>
                    <a:pt x="3593" y="30953"/>
                    <a:pt x="322" y="32143"/>
                  </a:cubicBezTo>
                  <a:lnTo>
                    <a:pt x="322" y="21962"/>
                  </a:lnTo>
                  <a:cubicBezTo>
                    <a:pt x="6204" y="19185"/>
                    <a:pt x="11360" y="15814"/>
                    <a:pt x="15789" y="11847"/>
                  </a:cubicBezTo>
                  <a:cubicBezTo>
                    <a:pt x="20217" y="7914"/>
                    <a:pt x="23324" y="4080"/>
                    <a:pt x="25174" y="345"/>
                  </a:cubicBezTo>
                  <a:lnTo>
                    <a:pt x="31982" y="345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B26C4C08-0BA1-42B8-AEFC-4BDCC491D8A2}"/>
                </a:ext>
              </a:extLst>
            </p:cNvPr>
            <p:cNvSpPr/>
            <p:nvPr/>
          </p:nvSpPr>
          <p:spPr>
            <a:xfrm>
              <a:off x="5513826" y="5065615"/>
              <a:ext cx="28455" cy="112681"/>
            </a:xfrm>
            <a:custGeom>
              <a:avLst/>
              <a:gdLst>
                <a:gd name="connsiteX0" fmla="*/ 28785 w 28455"/>
                <a:gd name="connsiteY0" fmla="*/ 56702 h 112681"/>
                <a:gd name="connsiteX1" fmla="*/ 27264 w 28455"/>
                <a:gd name="connsiteY1" fmla="*/ 71940 h 112681"/>
                <a:gd name="connsiteX2" fmla="*/ 22968 w 28455"/>
                <a:gd name="connsiteY2" fmla="*/ 86517 h 112681"/>
                <a:gd name="connsiteX3" fmla="*/ 16391 w 28455"/>
                <a:gd name="connsiteY3" fmla="*/ 100267 h 112681"/>
                <a:gd name="connsiteX4" fmla="*/ 7898 w 28455"/>
                <a:gd name="connsiteY4" fmla="*/ 113026 h 112681"/>
                <a:gd name="connsiteX5" fmla="*/ 330 w 28455"/>
                <a:gd name="connsiteY5" fmla="*/ 113026 h 112681"/>
                <a:gd name="connsiteX6" fmla="*/ 7733 w 28455"/>
                <a:gd name="connsiteY6" fmla="*/ 99705 h 112681"/>
                <a:gd name="connsiteX7" fmla="*/ 13219 w 28455"/>
                <a:gd name="connsiteY7" fmla="*/ 86219 h 112681"/>
                <a:gd name="connsiteX8" fmla="*/ 16656 w 28455"/>
                <a:gd name="connsiteY8" fmla="*/ 72072 h 112681"/>
                <a:gd name="connsiteX9" fmla="*/ 17879 w 28455"/>
                <a:gd name="connsiteY9" fmla="*/ 56834 h 112681"/>
                <a:gd name="connsiteX10" fmla="*/ 16623 w 28455"/>
                <a:gd name="connsiteY10" fmla="*/ 41927 h 112681"/>
                <a:gd name="connsiteX11" fmla="*/ 13053 w 28455"/>
                <a:gd name="connsiteY11" fmla="*/ 27416 h 112681"/>
                <a:gd name="connsiteX12" fmla="*/ 7501 w 28455"/>
                <a:gd name="connsiteY12" fmla="*/ 13467 h 112681"/>
                <a:gd name="connsiteX13" fmla="*/ 330 w 28455"/>
                <a:gd name="connsiteY13" fmla="*/ 345 h 112681"/>
                <a:gd name="connsiteX14" fmla="*/ 7898 w 28455"/>
                <a:gd name="connsiteY14" fmla="*/ 345 h 112681"/>
                <a:gd name="connsiteX15" fmla="*/ 16457 w 28455"/>
                <a:gd name="connsiteY15" fmla="*/ 13004 h 112681"/>
                <a:gd name="connsiteX16" fmla="*/ 23067 w 28455"/>
                <a:gd name="connsiteY16" fmla="*/ 26821 h 112681"/>
                <a:gd name="connsiteX17" fmla="*/ 27298 w 28455"/>
                <a:gd name="connsiteY17" fmla="*/ 41563 h 112681"/>
                <a:gd name="connsiteX18" fmla="*/ 28785 w 28455"/>
                <a:gd name="connsiteY18" fmla="*/ 56702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55" h="112681">
                  <a:moveTo>
                    <a:pt x="28785" y="56702"/>
                  </a:moveTo>
                  <a:cubicBezTo>
                    <a:pt x="28752" y="61924"/>
                    <a:pt x="28256" y="66982"/>
                    <a:pt x="27264" y="71940"/>
                  </a:cubicBezTo>
                  <a:cubicBezTo>
                    <a:pt x="26240" y="76931"/>
                    <a:pt x="24819" y="81790"/>
                    <a:pt x="22968" y="86517"/>
                  </a:cubicBezTo>
                  <a:cubicBezTo>
                    <a:pt x="21117" y="91243"/>
                    <a:pt x="18903" y="95805"/>
                    <a:pt x="16391" y="100267"/>
                  </a:cubicBezTo>
                  <a:cubicBezTo>
                    <a:pt x="13814" y="104696"/>
                    <a:pt x="11004" y="108961"/>
                    <a:pt x="7898" y="113026"/>
                  </a:cubicBezTo>
                  <a:lnTo>
                    <a:pt x="330" y="113026"/>
                  </a:lnTo>
                  <a:cubicBezTo>
                    <a:pt x="3040" y="108564"/>
                    <a:pt x="5518" y="104135"/>
                    <a:pt x="7733" y="99705"/>
                  </a:cubicBezTo>
                  <a:cubicBezTo>
                    <a:pt x="9881" y="95276"/>
                    <a:pt x="11698" y="90781"/>
                    <a:pt x="13219" y="86219"/>
                  </a:cubicBezTo>
                  <a:cubicBezTo>
                    <a:pt x="14673" y="81658"/>
                    <a:pt x="15830" y="76964"/>
                    <a:pt x="16656" y="72072"/>
                  </a:cubicBezTo>
                  <a:cubicBezTo>
                    <a:pt x="17449" y="67246"/>
                    <a:pt x="17845" y="62156"/>
                    <a:pt x="17879" y="56834"/>
                  </a:cubicBezTo>
                  <a:cubicBezTo>
                    <a:pt x="17845" y="51843"/>
                    <a:pt x="17449" y="46885"/>
                    <a:pt x="16623" y="41927"/>
                  </a:cubicBezTo>
                  <a:cubicBezTo>
                    <a:pt x="15763" y="37035"/>
                    <a:pt x="14574" y="32176"/>
                    <a:pt x="13053" y="27416"/>
                  </a:cubicBezTo>
                  <a:cubicBezTo>
                    <a:pt x="11533" y="22656"/>
                    <a:pt x="9682" y="18028"/>
                    <a:pt x="7501" y="13467"/>
                  </a:cubicBezTo>
                  <a:cubicBezTo>
                    <a:pt x="5320" y="8972"/>
                    <a:pt x="2907" y="4575"/>
                    <a:pt x="330" y="345"/>
                  </a:cubicBezTo>
                  <a:lnTo>
                    <a:pt x="7898" y="345"/>
                  </a:lnTo>
                  <a:cubicBezTo>
                    <a:pt x="11004" y="4344"/>
                    <a:pt x="13847" y="8575"/>
                    <a:pt x="16457" y="13004"/>
                  </a:cubicBezTo>
                  <a:cubicBezTo>
                    <a:pt x="19035" y="17466"/>
                    <a:pt x="21250" y="22061"/>
                    <a:pt x="23067" y="26821"/>
                  </a:cubicBezTo>
                  <a:cubicBezTo>
                    <a:pt x="24885" y="31614"/>
                    <a:pt x="26273" y="36539"/>
                    <a:pt x="27298" y="41563"/>
                  </a:cubicBezTo>
                  <a:cubicBezTo>
                    <a:pt x="28256" y="46620"/>
                    <a:pt x="28752" y="51678"/>
                    <a:pt x="28785" y="56702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A4A1AC2D-D3F2-4E9E-9A95-7F17B94EFE61}"/>
                </a:ext>
              </a:extLst>
            </p:cNvPr>
            <p:cNvSpPr/>
            <p:nvPr/>
          </p:nvSpPr>
          <p:spPr>
            <a:xfrm>
              <a:off x="5565541" y="5067069"/>
              <a:ext cx="46632" cy="110930"/>
            </a:xfrm>
            <a:custGeom>
              <a:avLst/>
              <a:gdLst>
                <a:gd name="connsiteX0" fmla="*/ 33949 w 46632"/>
                <a:gd name="connsiteY0" fmla="*/ 12377 h 110930"/>
                <a:gd name="connsiteX1" fmla="*/ 36460 w 46632"/>
                <a:gd name="connsiteY1" fmla="*/ 345 h 110930"/>
                <a:gd name="connsiteX2" fmla="*/ 46970 w 46632"/>
                <a:gd name="connsiteY2" fmla="*/ 345 h 110930"/>
                <a:gd name="connsiteX3" fmla="*/ 44458 w 46632"/>
                <a:gd name="connsiteY3" fmla="*/ 12377 h 110930"/>
                <a:gd name="connsiteX4" fmla="*/ 338 w 46632"/>
                <a:gd name="connsiteY4" fmla="*/ 109754 h 110930"/>
                <a:gd name="connsiteX5" fmla="*/ 2222 w 46632"/>
                <a:gd name="connsiteY5" fmla="*/ 100731 h 110930"/>
                <a:gd name="connsiteX6" fmla="*/ 8666 w 46632"/>
                <a:gd name="connsiteY6" fmla="*/ 101722 h 110930"/>
                <a:gd name="connsiteX7" fmla="*/ 14086 w 46632"/>
                <a:gd name="connsiteY7" fmla="*/ 99442 h 110930"/>
                <a:gd name="connsiteX8" fmla="*/ 18283 w 46632"/>
                <a:gd name="connsiteY8" fmla="*/ 86947 h 110930"/>
                <a:gd name="connsiteX9" fmla="*/ 31371 w 46632"/>
                <a:gd name="connsiteY9" fmla="*/ 24045 h 110930"/>
                <a:gd name="connsiteX10" fmla="*/ 41980 w 46632"/>
                <a:gd name="connsiteY10" fmla="*/ 24045 h 110930"/>
                <a:gd name="connsiteX11" fmla="*/ 28496 w 46632"/>
                <a:gd name="connsiteY11" fmla="*/ 88864 h 110930"/>
                <a:gd name="connsiteX12" fmla="*/ 22679 w 46632"/>
                <a:gd name="connsiteY12" fmla="*/ 105424 h 110930"/>
                <a:gd name="connsiteX13" fmla="*/ 10418 w 46632"/>
                <a:gd name="connsiteY13" fmla="*/ 111275 h 110930"/>
                <a:gd name="connsiteX14" fmla="*/ 338 w 46632"/>
                <a:gd name="connsiteY14" fmla="*/ 109754 h 11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32" h="110930">
                  <a:moveTo>
                    <a:pt x="33949" y="12377"/>
                  </a:moveTo>
                  <a:lnTo>
                    <a:pt x="36460" y="345"/>
                  </a:lnTo>
                  <a:lnTo>
                    <a:pt x="46970" y="345"/>
                  </a:lnTo>
                  <a:lnTo>
                    <a:pt x="44458" y="12377"/>
                  </a:lnTo>
                  <a:close/>
                  <a:moveTo>
                    <a:pt x="338" y="109754"/>
                  </a:moveTo>
                  <a:lnTo>
                    <a:pt x="2222" y="100731"/>
                  </a:lnTo>
                  <a:cubicBezTo>
                    <a:pt x="4667" y="101392"/>
                    <a:pt x="6815" y="101722"/>
                    <a:pt x="8666" y="101722"/>
                  </a:cubicBezTo>
                  <a:cubicBezTo>
                    <a:pt x="10980" y="101722"/>
                    <a:pt x="12764" y="100962"/>
                    <a:pt x="14086" y="99442"/>
                  </a:cubicBezTo>
                  <a:cubicBezTo>
                    <a:pt x="15408" y="97921"/>
                    <a:pt x="16796" y="93756"/>
                    <a:pt x="18283" y="86947"/>
                  </a:cubicBezTo>
                  <a:lnTo>
                    <a:pt x="31371" y="24045"/>
                  </a:lnTo>
                  <a:lnTo>
                    <a:pt x="41980" y="24045"/>
                  </a:lnTo>
                  <a:lnTo>
                    <a:pt x="28496" y="88864"/>
                  </a:lnTo>
                  <a:cubicBezTo>
                    <a:pt x="26777" y="96962"/>
                    <a:pt x="24827" y="102483"/>
                    <a:pt x="22679" y="105424"/>
                  </a:cubicBezTo>
                  <a:cubicBezTo>
                    <a:pt x="19705" y="109292"/>
                    <a:pt x="15640" y="111242"/>
                    <a:pt x="10418" y="111275"/>
                  </a:cubicBezTo>
                  <a:cubicBezTo>
                    <a:pt x="7642" y="111242"/>
                    <a:pt x="4304" y="110746"/>
                    <a:pt x="338" y="109754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3C52D463-3E24-4D5F-97C4-941B5CAE2368}"/>
                </a:ext>
              </a:extLst>
            </p:cNvPr>
            <p:cNvSpPr/>
            <p:nvPr/>
          </p:nvSpPr>
          <p:spPr>
            <a:xfrm>
              <a:off x="9207138" y="7111777"/>
              <a:ext cx="208407" cy="219413"/>
            </a:xfrm>
            <a:custGeom>
              <a:avLst/>
              <a:gdLst>
                <a:gd name="connsiteX0" fmla="*/ 0 w 208407"/>
                <a:gd name="connsiteY0" fmla="*/ 219618 h 219413"/>
                <a:gd name="connsiteX1" fmla="*/ 5982 w 208407"/>
                <a:gd name="connsiteY1" fmla="*/ 190696 h 219413"/>
                <a:gd name="connsiteX2" fmla="*/ 123934 w 208407"/>
                <a:gd name="connsiteY2" fmla="*/ 57851 h 219413"/>
                <a:gd name="connsiteX3" fmla="*/ 152025 w 208407"/>
                <a:gd name="connsiteY3" fmla="*/ 28730 h 219413"/>
                <a:gd name="connsiteX4" fmla="*/ 113821 w 208407"/>
                <a:gd name="connsiteY4" fmla="*/ 31408 h 219413"/>
                <a:gd name="connsiteX5" fmla="*/ 32223 w 208407"/>
                <a:gd name="connsiteY5" fmla="*/ 31408 h 219413"/>
                <a:gd name="connsiteX6" fmla="*/ 38833 w 208407"/>
                <a:gd name="connsiteY6" fmla="*/ 204 h 219413"/>
                <a:gd name="connsiteX7" fmla="*/ 208407 w 208407"/>
                <a:gd name="connsiteY7" fmla="*/ 204 h 219413"/>
                <a:gd name="connsiteX8" fmla="*/ 203449 w 208407"/>
                <a:gd name="connsiteY8" fmla="*/ 23773 h 219413"/>
                <a:gd name="connsiteX9" fmla="*/ 84473 w 208407"/>
                <a:gd name="connsiteY9" fmla="*/ 157443 h 219413"/>
                <a:gd name="connsiteX10" fmla="*/ 54333 w 208407"/>
                <a:gd name="connsiteY10" fmla="*/ 188614 h 219413"/>
                <a:gd name="connsiteX11" fmla="*/ 97098 w 208407"/>
                <a:gd name="connsiteY11" fmla="*/ 186763 h 219413"/>
                <a:gd name="connsiteX12" fmla="*/ 183422 w 208407"/>
                <a:gd name="connsiteY12" fmla="*/ 186763 h 219413"/>
                <a:gd name="connsiteX13" fmla="*/ 176614 w 208407"/>
                <a:gd name="connsiteY13" fmla="*/ 219618 h 2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407" h="219413">
                  <a:moveTo>
                    <a:pt x="0" y="219618"/>
                  </a:moveTo>
                  <a:lnTo>
                    <a:pt x="5982" y="190696"/>
                  </a:lnTo>
                  <a:lnTo>
                    <a:pt x="123934" y="57851"/>
                  </a:lnTo>
                  <a:cubicBezTo>
                    <a:pt x="132295" y="48496"/>
                    <a:pt x="141648" y="38779"/>
                    <a:pt x="152025" y="28730"/>
                  </a:cubicBezTo>
                  <a:cubicBezTo>
                    <a:pt x="134245" y="30515"/>
                    <a:pt x="121521" y="31408"/>
                    <a:pt x="113821" y="31408"/>
                  </a:cubicBezTo>
                  <a:lnTo>
                    <a:pt x="32223" y="31408"/>
                  </a:lnTo>
                  <a:lnTo>
                    <a:pt x="38833" y="204"/>
                  </a:lnTo>
                  <a:lnTo>
                    <a:pt x="208407" y="204"/>
                  </a:lnTo>
                  <a:lnTo>
                    <a:pt x="203449" y="23773"/>
                  </a:lnTo>
                  <a:lnTo>
                    <a:pt x="84473" y="157443"/>
                  </a:lnTo>
                  <a:cubicBezTo>
                    <a:pt x="77699" y="165013"/>
                    <a:pt x="67651" y="175425"/>
                    <a:pt x="54333" y="188614"/>
                  </a:cubicBezTo>
                  <a:cubicBezTo>
                    <a:pt x="75120" y="187424"/>
                    <a:pt x="89365" y="186796"/>
                    <a:pt x="97098" y="186763"/>
                  </a:cubicBezTo>
                  <a:lnTo>
                    <a:pt x="183422" y="186763"/>
                  </a:lnTo>
                  <a:lnTo>
                    <a:pt x="176614" y="219618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3" name="图形 7">
            <a:extLst>
              <a:ext uri="{FF2B5EF4-FFF2-40B4-BE49-F238E27FC236}">
                <a16:creationId xmlns:a16="http://schemas.microsoft.com/office/drawing/2014/main" id="{93D72C6D-77B2-48EC-9531-91C94FDFCDE7}"/>
              </a:ext>
            </a:extLst>
          </p:cNvPr>
          <p:cNvGrpSpPr/>
          <p:nvPr/>
        </p:nvGrpSpPr>
        <p:grpSpPr>
          <a:xfrm>
            <a:off x="1236754" y="4105498"/>
            <a:ext cx="3540809" cy="2596887"/>
            <a:chOff x="2952903" y="2315426"/>
            <a:chExt cx="3916041" cy="3056550"/>
          </a:xfrm>
        </p:grpSpPr>
        <p:grpSp>
          <p:nvGrpSpPr>
            <p:cNvPr id="75" name="图形 7">
              <a:extLst>
                <a:ext uri="{FF2B5EF4-FFF2-40B4-BE49-F238E27FC236}">
                  <a16:creationId xmlns:a16="http://schemas.microsoft.com/office/drawing/2014/main" id="{05423CEB-5E26-4207-B925-25FCDF0D90FD}"/>
                </a:ext>
              </a:extLst>
            </p:cNvPr>
            <p:cNvGrpSpPr/>
            <p:nvPr/>
          </p:nvGrpSpPr>
          <p:grpSpPr>
            <a:xfrm>
              <a:off x="2952903" y="3827547"/>
              <a:ext cx="92800" cy="278250"/>
              <a:chOff x="2952903" y="3827547"/>
              <a:chExt cx="92800" cy="278250"/>
            </a:xfrm>
            <a:solidFill>
              <a:srgbClr val="000000"/>
            </a:solidFill>
          </p:grpSpPr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443294E1-1134-4A21-8E44-153CA0B1F1E0}"/>
                  </a:ext>
                </a:extLst>
              </p:cNvPr>
              <p:cNvSpPr/>
              <p:nvPr/>
            </p:nvSpPr>
            <p:spPr>
              <a:xfrm>
                <a:off x="2952903" y="3827547"/>
                <a:ext cx="26373" cy="215017"/>
              </a:xfrm>
              <a:custGeom>
                <a:avLst/>
                <a:gdLst>
                  <a:gd name="connsiteX0" fmla="*/ 25 w 26373"/>
                  <a:gd name="connsiteY0" fmla="*/ 30558 h 215017"/>
                  <a:gd name="connsiteX1" fmla="*/ 25 w 26373"/>
                  <a:gd name="connsiteY1" fmla="*/ 213 h 215017"/>
                  <a:gd name="connsiteX2" fmla="*/ 26398 w 26373"/>
                  <a:gd name="connsiteY2" fmla="*/ 213 h 215017"/>
                  <a:gd name="connsiteX3" fmla="*/ 26398 w 26373"/>
                  <a:gd name="connsiteY3" fmla="*/ 30558 h 215017"/>
                  <a:gd name="connsiteX4" fmla="*/ 25 w 26373"/>
                  <a:gd name="connsiteY4" fmla="*/ 215231 h 215017"/>
                  <a:gd name="connsiteX5" fmla="*/ 25 w 26373"/>
                  <a:gd name="connsiteY5" fmla="*/ 59447 h 215017"/>
                  <a:gd name="connsiteX6" fmla="*/ 26398 w 26373"/>
                  <a:gd name="connsiteY6" fmla="*/ 59447 h 215017"/>
                  <a:gd name="connsiteX7" fmla="*/ 26398 w 26373"/>
                  <a:gd name="connsiteY7" fmla="*/ 215231 h 215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73" h="215017">
                    <a:moveTo>
                      <a:pt x="25" y="30558"/>
                    </a:moveTo>
                    <a:lnTo>
                      <a:pt x="25" y="213"/>
                    </a:lnTo>
                    <a:lnTo>
                      <a:pt x="26398" y="213"/>
                    </a:lnTo>
                    <a:lnTo>
                      <a:pt x="26398" y="30558"/>
                    </a:lnTo>
                    <a:close/>
                    <a:moveTo>
                      <a:pt x="25" y="215231"/>
                    </a:moveTo>
                    <a:lnTo>
                      <a:pt x="25" y="59447"/>
                    </a:lnTo>
                    <a:lnTo>
                      <a:pt x="26398" y="59447"/>
                    </a:lnTo>
                    <a:lnTo>
                      <a:pt x="26398" y="215231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A3DD0BF3-83D8-4DD1-B4FF-76121915EC8A}"/>
                  </a:ext>
                </a:extLst>
              </p:cNvPr>
              <p:cNvSpPr/>
              <p:nvPr/>
            </p:nvSpPr>
            <p:spPr>
              <a:xfrm>
                <a:off x="2985885" y="3827547"/>
                <a:ext cx="59818" cy="278250"/>
              </a:xfrm>
              <a:custGeom>
                <a:avLst/>
                <a:gdLst>
                  <a:gd name="connsiteX0" fmla="*/ 33478 w 59818"/>
                  <a:gd name="connsiteY0" fmla="*/ 30855 h 278250"/>
                  <a:gd name="connsiteX1" fmla="*/ 33478 w 59818"/>
                  <a:gd name="connsiteY1" fmla="*/ 213 h 278250"/>
                  <a:gd name="connsiteX2" fmla="*/ 59852 w 59818"/>
                  <a:gd name="connsiteY2" fmla="*/ 213 h 278250"/>
                  <a:gd name="connsiteX3" fmla="*/ 59852 w 59818"/>
                  <a:gd name="connsiteY3" fmla="*/ 30855 h 278250"/>
                  <a:gd name="connsiteX4" fmla="*/ 33 w 59818"/>
                  <a:gd name="connsiteY4" fmla="*/ 275655 h 278250"/>
                  <a:gd name="connsiteX5" fmla="*/ 5023 w 59818"/>
                  <a:gd name="connsiteY5" fmla="*/ 253211 h 278250"/>
                  <a:gd name="connsiteX6" fmla="*/ 17483 w 59818"/>
                  <a:gd name="connsiteY6" fmla="*/ 255260 h 278250"/>
                  <a:gd name="connsiteX7" fmla="*/ 29513 w 59818"/>
                  <a:gd name="connsiteY7" fmla="*/ 249905 h 278250"/>
                  <a:gd name="connsiteX8" fmla="*/ 33478 w 59818"/>
                  <a:gd name="connsiteY8" fmla="*/ 223164 h 278250"/>
                  <a:gd name="connsiteX9" fmla="*/ 33478 w 59818"/>
                  <a:gd name="connsiteY9" fmla="*/ 59447 h 278250"/>
                  <a:gd name="connsiteX10" fmla="*/ 59852 w 59818"/>
                  <a:gd name="connsiteY10" fmla="*/ 59447 h 278250"/>
                  <a:gd name="connsiteX11" fmla="*/ 59852 w 59818"/>
                  <a:gd name="connsiteY11" fmla="*/ 223726 h 278250"/>
                  <a:gd name="connsiteX12" fmla="*/ 52382 w 59818"/>
                  <a:gd name="connsiteY12" fmla="*/ 263788 h 278250"/>
                  <a:gd name="connsiteX13" fmla="*/ 20722 w 59818"/>
                  <a:gd name="connsiteY13" fmla="*/ 278464 h 278250"/>
                  <a:gd name="connsiteX14" fmla="*/ 33 w 59818"/>
                  <a:gd name="connsiteY14" fmla="*/ 275655 h 27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818" h="278250">
                    <a:moveTo>
                      <a:pt x="33478" y="30855"/>
                    </a:moveTo>
                    <a:lnTo>
                      <a:pt x="33478" y="213"/>
                    </a:lnTo>
                    <a:lnTo>
                      <a:pt x="59852" y="213"/>
                    </a:lnTo>
                    <a:lnTo>
                      <a:pt x="59852" y="30855"/>
                    </a:lnTo>
                    <a:close/>
                    <a:moveTo>
                      <a:pt x="33" y="275655"/>
                    </a:moveTo>
                    <a:lnTo>
                      <a:pt x="5023" y="253211"/>
                    </a:lnTo>
                    <a:cubicBezTo>
                      <a:pt x="10311" y="254566"/>
                      <a:pt x="14442" y="255227"/>
                      <a:pt x="17483" y="255260"/>
                    </a:cubicBezTo>
                    <a:cubicBezTo>
                      <a:pt x="22837" y="255227"/>
                      <a:pt x="26836" y="253442"/>
                      <a:pt x="29513" y="249905"/>
                    </a:cubicBezTo>
                    <a:cubicBezTo>
                      <a:pt x="32123" y="246335"/>
                      <a:pt x="33445" y="237444"/>
                      <a:pt x="33478" y="223164"/>
                    </a:cubicBezTo>
                    <a:lnTo>
                      <a:pt x="33478" y="59447"/>
                    </a:lnTo>
                    <a:lnTo>
                      <a:pt x="59852" y="59447"/>
                    </a:lnTo>
                    <a:lnTo>
                      <a:pt x="59852" y="223726"/>
                    </a:lnTo>
                    <a:cubicBezTo>
                      <a:pt x="59819" y="242865"/>
                      <a:pt x="57340" y="256219"/>
                      <a:pt x="52382" y="263788"/>
                    </a:cubicBezTo>
                    <a:cubicBezTo>
                      <a:pt x="46037" y="273539"/>
                      <a:pt x="35461" y="278431"/>
                      <a:pt x="20722" y="278464"/>
                    </a:cubicBezTo>
                    <a:cubicBezTo>
                      <a:pt x="13583" y="278431"/>
                      <a:pt x="6709" y="277506"/>
                      <a:pt x="33" y="275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0EF077E4-855F-4752-9944-FAEE16F3DA85}"/>
                </a:ext>
              </a:extLst>
            </p:cNvPr>
            <p:cNvSpPr/>
            <p:nvPr/>
          </p:nvSpPr>
          <p:spPr>
            <a:xfrm>
              <a:off x="3427098" y="3819449"/>
              <a:ext cx="160287" cy="101476"/>
            </a:xfrm>
            <a:custGeom>
              <a:avLst/>
              <a:gdLst>
                <a:gd name="connsiteX0" fmla="*/ 160368 w 160287"/>
                <a:gd name="connsiteY0" fmla="*/ 27969 h 101476"/>
                <a:gd name="connsiteX1" fmla="*/ 81 w 160287"/>
                <a:gd name="connsiteY1" fmla="*/ 27969 h 101476"/>
                <a:gd name="connsiteX2" fmla="*/ 81 w 160287"/>
                <a:gd name="connsiteY2" fmla="*/ 203 h 101476"/>
                <a:gd name="connsiteX3" fmla="*/ 160368 w 160287"/>
                <a:gd name="connsiteY3" fmla="*/ 203 h 101476"/>
                <a:gd name="connsiteX4" fmla="*/ 160368 w 160287"/>
                <a:gd name="connsiteY4" fmla="*/ 101680 h 101476"/>
                <a:gd name="connsiteX5" fmla="*/ 81 w 160287"/>
                <a:gd name="connsiteY5" fmla="*/ 101680 h 101476"/>
                <a:gd name="connsiteX6" fmla="*/ 81 w 160287"/>
                <a:gd name="connsiteY6" fmla="*/ 73914 h 101476"/>
                <a:gd name="connsiteX7" fmla="*/ 160368 w 160287"/>
                <a:gd name="connsiteY7" fmla="*/ 73914 h 10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287" h="101476">
                  <a:moveTo>
                    <a:pt x="160368" y="27969"/>
                  </a:moveTo>
                  <a:lnTo>
                    <a:pt x="81" y="27969"/>
                  </a:lnTo>
                  <a:lnTo>
                    <a:pt x="81" y="203"/>
                  </a:lnTo>
                  <a:lnTo>
                    <a:pt x="160368" y="203"/>
                  </a:lnTo>
                  <a:close/>
                  <a:moveTo>
                    <a:pt x="160368" y="101680"/>
                  </a:moveTo>
                  <a:lnTo>
                    <a:pt x="81" y="101680"/>
                  </a:lnTo>
                  <a:lnTo>
                    <a:pt x="81" y="73914"/>
                  </a:lnTo>
                  <a:lnTo>
                    <a:pt x="160368" y="73914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2309E2A3-6639-4F98-81FC-FFFFF0661358}"/>
                </a:ext>
              </a:extLst>
            </p:cNvPr>
            <p:cNvSpPr/>
            <p:nvPr/>
          </p:nvSpPr>
          <p:spPr>
            <a:xfrm>
              <a:off x="3812837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solidFill>
              <a:srgbClr val="FFFFFF"/>
            </a:solidFill>
            <a:ln w="8458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779F12E4-27BD-43BD-8CA3-EE3D754E74CE}"/>
                </a:ext>
              </a:extLst>
            </p:cNvPr>
            <p:cNvSpPr/>
            <p:nvPr/>
          </p:nvSpPr>
          <p:spPr>
            <a:xfrm>
              <a:off x="3812837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9DB2118-72EE-488D-A907-F7590B56C851}"/>
                </a:ext>
              </a:extLst>
            </p:cNvPr>
            <p:cNvSpPr/>
            <p:nvPr/>
          </p:nvSpPr>
          <p:spPr>
            <a:xfrm>
              <a:off x="4424077" y="5066325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68C91D6-E02C-42AB-98FA-9637FC2A7D39}"/>
                </a:ext>
              </a:extLst>
            </p:cNvPr>
            <p:cNvSpPr/>
            <p:nvPr/>
          </p:nvSpPr>
          <p:spPr>
            <a:xfrm>
              <a:off x="4424077" y="3843720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3BEE4038-33E3-48EA-AE52-852764ABD46E}"/>
                </a:ext>
              </a:extLst>
            </p:cNvPr>
            <p:cNvSpPr/>
            <p:nvPr/>
          </p:nvSpPr>
          <p:spPr>
            <a:xfrm>
              <a:off x="4424077" y="2621078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2" name="图形 7">
              <a:extLst>
                <a:ext uri="{FF2B5EF4-FFF2-40B4-BE49-F238E27FC236}">
                  <a16:creationId xmlns:a16="http://schemas.microsoft.com/office/drawing/2014/main" id="{5AA1DF48-F02B-4C0E-99EB-F2FF7E83798A}"/>
                </a:ext>
              </a:extLst>
            </p:cNvPr>
            <p:cNvGrpSpPr/>
            <p:nvPr/>
          </p:nvGrpSpPr>
          <p:grpSpPr>
            <a:xfrm>
              <a:off x="3893256" y="3702966"/>
              <a:ext cx="355106" cy="242287"/>
              <a:chOff x="3893256" y="3702966"/>
              <a:chExt cx="355106" cy="242287"/>
            </a:xfrm>
            <a:solidFill>
              <a:srgbClr val="000000"/>
            </a:solidFill>
          </p:grpSpPr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F5074D58-26D4-420C-822E-6A2BE79A828B}"/>
                  </a:ext>
                </a:extLst>
              </p:cNvPr>
              <p:cNvSpPr/>
              <p:nvPr/>
            </p:nvSpPr>
            <p:spPr>
              <a:xfrm>
                <a:off x="3893256" y="3702966"/>
                <a:ext cx="163427" cy="242287"/>
              </a:xfrm>
              <a:custGeom>
                <a:avLst/>
                <a:gdLst>
                  <a:gd name="connsiteX0" fmla="*/ 135 w 163427"/>
                  <a:gd name="connsiteY0" fmla="*/ 242489 h 242287"/>
                  <a:gd name="connsiteX1" fmla="*/ 135 w 163427"/>
                  <a:gd name="connsiteY1" fmla="*/ 202 h 242287"/>
                  <a:gd name="connsiteX2" fmla="*/ 163563 w 163427"/>
                  <a:gd name="connsiteY2" fmla="*/ 202 h 242287"/>
                  <a:gd name="connsiteX3" fmla="*/ 163563 w 163427"/>
                  <a:gd name="connsiteY3" fmla="*/ 28794 h 242287"/>
                  <a:gd name="connsiteX4" fmla="*/ 32193 w 163427"/>
                  <a:gd name="connsiteY4" fmla="*/ 28794 h 242287"/>
                  <a:gd name="connsiteX5" fmla="*/ 32193 w 163427"/>
                  <a:gd name="connsiteY5" fmla="*/ 103827 h 242287"/>
                  <a:gd name="connsiteX6" fmla="*/ 145881 w 163427"/>
                  <a:gd name="connsiteY6" fmla="*/ 103827 h 242287"/>
                  <a:gd name="connsiteX7" fmla="*/ 145881 w 163427"/>
                  <a:gd name="connsiteY7" fmla="*/ 132419 h 242287"/>
                  <a:gd name="connsiteX8" fmla="*/ 32193 w 163427"/>
                  <a:gd name="connsiteY8" fmla="*/ 132419 h 242287"/>
                  <a:gd name="connsiteX9" fmla="*/ 32193 w 163427"/>
                  <a:gd name="connsiteY9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427" h="242287">
                    <a:moveTo>
                      <a:pt x="135" y="242489"/>
                    </a:moveTo>
                    <a:lnTo>
                      <a:pt x="135" y="202"/>
                    </a:lnTo>
                    <a:lnTo>
                      <a:pt x="163563" y="202"/>
                    </a:lnTo>
                    <a:lnTo>
                      <a:pt x="163563" y="28794"/>
                    </a:lnTo>
                    <a:lnTo>
                      <a:pt x="32193" y="28794"/>
                    </a:lnTo>
                    <a:lnTo>
                      <a:pt x="32193" y="103827"/>
                    </a:lnTo>
                    <a:lnTo>
                      <a:pt x="145881" y="103827"/>
                    </a:lnTo>
                    <a:lnTo>
                      <a:pt x="145881" y="132419"/>
                    </a:lnTo>
                    <a:lnTo>
                      <a:pt x="32193" y="132419"/>
                    </a:lnTo>
                    <a:lnTo>
                      <a:pt x="32193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F7E72097-7BB7-4115-9A77-D1C9352BCE78}"/>
                  </a:ext>
                </a:extLst>
              </p:cNvPr>
              <p:cNvSpPr/>
              <p:nvPr/>
            </p:nvSpPr>
            <p:spPr>
              <a:xfrm>
                <a:off x="4096998" y="3702966"/>
                <a:ext cx="151364" cy="242287"/>
              </a:xfrm>
              <a:custGeom>
                <a:avLst/>
                <a:gdLst>
                  <a:gd name="connsiteX0" fmla="*/ 160 w 151364"/>
                  <a:gd name="connsiteY0" fmla="*/ 242489 h 242287"/>
                  <a:gd name="connsiteX1" fmla="*/ 160 w 151364"/>
                  <a:gd name="connsiteY1" fmla="*/ 202 h 242287"/>
                  <a:gd name="connsiteX2" fmla="*/ 32217 w 151364"/>
                  <a:gd name="connsiteY2" fmla="*/ 202 h 242287"/>
                  <a:gd name="connsiteX3" fmla="*/ 32217 w 151364"/>
                  <a:gd name="connsiteY3" fmla="*/ 213897 h 242287"/>
                  <a:gd name="connsiteX4" fmla="*/ 151524 w 151364"/>
                  <a:gd name="connsiteY4" fmla="*/ 213897 h 242287"/>
                  <a:gd name="connsiteX5" fmla="*/ 151524 w 151364"/>
                  <a:gd name="connsiteY5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364" h="242287">
                    <a:moveTo>
                      <a:pt x="160" y="242489"/>
                    </a:moveTo>
                    <a:lnTo>
                      <a:pt x="160" y="202"/>
                    </a:lnTo>
                    <a:lnTo>
                      <a:pt x="32217" y="202"/>
                    </a:lnTo>
                    <a:lnTo>
                      <a:pt x="32217" y="213897"/>
                    </a:lnTo>
                    <a:lnTo>
                      <a:pt x="151524" y="213897"/>
                    </a:lnTo>
                    <a:lnTo>
                      <a:pt x="151524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3" name="图形 7">
              <a:extLst>
                <a:ext uri="{FF2B5EF4-FFF2-40B4-BE49-F238E27FC236}">
                  <a16:creationId xmlns:a16="http://schemas.microsoft.com/office/drawing/2014/main" id="{1774444E-E84C-4F8A-AD74-E9DF64432B9F}"/>
                </a:ext>
              </a:extLst>
            </p:cNvPr>
            <p:cNvGrpSpPr/>
            <p:nvPr/>
          </p:nvGrpSpPr>
          <p:grpSpPr>
            <a:xfrm>
              <a:off x="4276387" y="3832473"/>
              <a:ext cx="74272" cy="222586"/>
              <a:chOff x="4276387" y="3832473"/>
              <a:chExt cx="74272" cy="222586"/>
            </a:xfrm>
            <a:solidFill>
              <a:srgbClr val="000000"/>
            </a:solidFill>
          </p:grpSpPr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D6C8487F-5758-45AB-9C87-BC39CC9ADEA6}"/>
                  </a:ext>
                </a:extLst>
              </p:cNvPr>
              <p:cNvSpPr/>
              <p:nvPr/>
            </p:nvSpPr>
            <p:spPr>
              <a:xfrm>
                <a:off x="4276387" y="3832473"/>
                <a:ext cx="21118" cy="172013"/>
              </a:xfrm>
              <a:custGeom>
                <a:avLst/>
                <a:gdLst>
                  <a:gd name="connsiteX0" fmla="*/ 182 w 21118"/>
                  <a:gd name="connsiteY0" fmla="*/ 24504 h 172013"/>
                  <a:gd name="connsiteX1" fmla="*/ 182 w 21118"/>
                  <a:gd name="connsiteY1" fmla="*/ 209 h 172013"/>
                  <a:gd name="connsiteX2" fmla="*/ 21300 w 21118"/>
                  <a:gd name="connsiteY2" fmla="*/ 209 h 172013"/>
                  <a:gd name="connsiteX3" fmla="*/ 21300 w 21118"/>
                  <a:gd name="connsiteY3" fmla="*/ 24504 h 172013"/>
                  <a:gd name="connsiteX4" fmla="*/ 182 w 21118"/>
                  <a:gd name="connsiteY4" fmla="*/ 172223 h 172013"/>
                  <a:gd name="connsiteX5" fmla="*/ 182 w 21118"/>
                  <a:gd name="connsiteY5" fmla="*/ 47608 h 172013"/>
                  <a:gd name="connsiteX6" fmla="*/ 21300 w 21118"/>
                  <a:gd name="connsiteY6" fmla="*/ 47608 h 172013"/>
                  <a:gd name="connsiteX7" fmla="*/ 21300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182" y="24504"/>
                    </a:moveTo>
                    <a:lnTo>
                      <a:pt x="182" y="209"/>
                    </a:lnTo>
                    <a:lnTo>
                      <a:pt x="21300" y="209"/>
                    </a:lnTo>
                    <a:lnTo>
                      <a:pt x="21300" y="24504"/>
                    </a:lnTo>
                    <a:close/>
                    <a:moveTo>
                      <a:pt x="182" y="172223"/>
                    </a:moveTo>
                    <a:lnTo>
                      <a:pt x="182" y="47608"/>
                    </a:lnTo>
                    <a:lnTo>
                      <a:pt x="21300" y="47608"/>
                    </a:lnTo>
                    <a:lnTo>
                      <a:pt x="21300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AA7E9B66-ADB7-4251-A287-5AFE08BDE44A}"/>
                  </a:ext>
                </a:extLst>
              </p:cNvPr>
              <p:cNvSpPr/>
              <p:nvPr/>
            </p:nvSpPr>
            <p:spPr>
              <a:xfrm>
                <a:off x="4302772" y="3832473"/>
                <a:ext cx="47888" cy="222586"/>
              </a:xfrm>
              <a:custGeom>
                <a:avLst/>
                <a:gdLst>
                  <a:gd name="connsiteX0" fmla="*/ 26958 w 47888"/>
                  <a:gd name="connsiteY0" fmla="*/ 24735 h 222586"/>
                  <a:gd name="connsiteX1" fmla="*/ 26958 w 47888"/>
                  <a:gd name="connsiteY1" fmla="*/ 209 h 222586"/>
                  <a:gd name="connsiteX2" fmla="*/ 48076 w 47888"/>
                  <a:gd name="connsiteY2" fmla="*/ 209 h 222586"/>
                  <a:gd name="connsiteX3" fmla="*/ 48076 w 47888"/>
                  <a:gd name="connsiteY3" fmla="*/ 24735 h 222586"/>
                  <a:gd name="connsiteX4" fmla="*/ 188 w 47888"/>
                  <a:gd name="connsiteY4" fmla="*/ 220581 h 222586"/>
                  <a:gd name="connsiteX5" fmla="*/ 4187 w 47888"/>
                  <a:gd name="connsiteY5" fmla="*/ 202600 h 222586"/>
                  <a:gd name="connsiteX6" fmla="*/ 14168 w 47888"/>
                  <a:gd name="connsiteY6" fmla="*/ 204252 h 222586"/>
                  <a:gd name="connsiteX7" fmla="*/ 23785 w 47888"/>
                  <a:gd name="connsiteY7" fmla="*/ 199955 h 222586"/>
                  <a:gd name="connsiteX8" fmla="*/ 26958 w 47888"/>
                  <a:gd name="connsiteY8" fmla="*/ 178569 h 222586"/>
                  <a:gd name="connsiteX9" fmla="*/ 26958 w 47888"/>
                  <a:gd name="connsiteY9" fmla="*/ 47608 h 222586"/>
                  <a:gd name="connsiteX10" fmla="*/ 48076 w 47888"/>
                  <a:gd name="connsiteY10" fmla="*/ 47608 h 222586"/>
                  <a:gd name="connsiteX11" fmla="*/ 48076 w 47888"/>
                  <a:gd name="connsiteY11" fmla="*/ 179032 h 222586"/>
                  <a:gd name="connsiteX12" fmla="*/ 42094 w 47888"/>
                  <a:gd name="connsiteY12" fmla="*/ 211061 h 222586"/>
                  <a:gd name="connsiteX13" fmla="*/ 16746 w 47888"/>
                  <a:gd name="connsiteY13" fmla="*/ 222796 h 222586"/>
                  <a:gd name="connsiteX14" fmla="*/ 188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6958" y="24735"/>
                    </a:moveTo>
                    <a:lnTo>
                      <a:pt x="26958" y="209"/>
                    </a:lnTo>
                    <a:lnTo>
                      <a:pt x="48076" y="209"/>
                    </a:lnTo>
                    <a:lnTo>
                      <a:pt x="48076" y="24735"/>
                    </a:lnTo>
                    <a:close/>
                    <a:moveTo>
                      <a:pt x="188" y="220581"/>
                    </a:moveTo>
                    <a:lnTo>
                      <a:pt x="4187" y="202600"/>
                    </a:lnTo>
                    <a:cubicBezTo>
                      <a:pt x="8417" y="203690"/>
                      <a:pt x="11722" y="204252"/>
                      <a:pt x="14168" y="204252"/>
                    </a:cubicBezTo>
                    <a:cubicBezTo>
                      <a:pt x="18431" y="204252"/>
                      <a:pt x="21637" y="202798"/>
                      <a:pt x="23785" y="199955"/>
                    </a:cubicBezTo>
                    <a:cubicBezTo>
                      <a:pt x="25867" y="197080"/>
                      <a:pt x="26925" y="189973"/>
                      <a:pt x="26958" y="178569"/>
                    </a:cubicBezTo>
                    <a:lnTo>
                      <a:pt x="26958" y="47608"/>
                    </a:lnTo>
                    <a:lnTo>
                      <a:pt x="48076" y="47608"/>
                    </a:lnTo>
                    <a:lnTo>
                      <a:pt x="48076" y="179032"/>
                    </a:lnTo>
                    <a:cubicBezTo>
                      <a:pt x="48043" y="194336"/>
                      <a:pt x="46060" y="205013"/>
                      <a:pt x="42094" y="211061"/>
                    </a:cubicBezTo>
                    <a:cubicBezTo>
                      <a:pt x="36972" y="218862"/>
                      <a:pt x="28511" y="222796"/>
                      <a:pt x="16746" y="222796"/>
                    </a:cubicBezTo>
                    <a:cubicBezTo>
                      <a:pt x="11028" y="222796"/>
                      <a:pt x="5542" y="222036"/>
                      <a:pt x="188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78B7B10-B905-451A-9014-35BEF84688BA}"/>
                </a:ext>
              </a:extLst>
            </p:cNvPr>
            <p:cNvSpPr/>
            <p:nvPr/>
          </p:nvSpPr>
          <p:spPr>
            <a:xfrm>
              <a:off x="5035283" y="2315426"/>
              <a:ext cx="611206" cy="611304"/>
            </a:xfrm>
            <a:custGeom>
              <a:avLst/>
              <a:gdLst>
                <a:gd name="connsiteX0" fmla="*/ -66 w 611206"/>
                <a:gd name="connsiteY0" fmla="*/ 611299 h 611304"/>
                <a:gd name="connsiteX1" fmla="*/ -66 w 611206"/>
                <a:gd name="connsiteY1" fmla="*/ -5 h 611304"/>
                <a:gd name="connsiteX2" fmla="*/ 611140 w 611206"/>
                <a:gd name="connsiteY2" fmla="*/ -5 h 611304"/>
                <a:gd name="connsiteX3" fmla="*/ 611140 w 611206"/>
                <a:gd name="connsiteY3" fmla="*/ 611299 h 61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4">
                  <a:moveTo>
                    <a:pt x="-66" y="611299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9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D9D54A42-2043-4326-B121-F49627034709}"/>
                </a:ext>
              </a:extLst>
            </p:cNvPr>
            <p:cNvSpPr/>
            <p:nvPr/>
          </p:nvSpPr>
          <p:spPr>
            <a:xfrm>
              <a:off x="5035283" y="2315426"/>
              <a:ext cx="611206" cy="611304"/>
            </a:xfrm>
            <a:custGeom>
              <a:avLst/>
              <a:gdLst>
                <a:gd name="connsiteX0" fmla="*/ -66 w 611206"/>
                <a:gd name="connsiteY0" fmla="*/ 611299 h 611304"/>
                <a:gd name="connsiteX1" fmla="*/ -66 w 611206"/>
                <a:gd name="connsiteY1" fmla="*/ -5 h 611304"/>
                <a:gd name="connsiteX2" fmla="*/ 611140 w 611206"/>
                <a:gd name="connsiteY2" fmla="*/ -5 h 611304"/>
                <a:gd name="connsiteX3" fmla="*/ 611140 w 611206"/>
                <a:gd name="connsiteY3" fmla="*/ 611299 h 61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4">
                  <a:moveTo>
                    <a:pt x="-66" y="611299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9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53B49EC1-98BE-41DE-BC78-73A1A3E7B4FD}"/>
                </a:ext>
              </a:extLst>
            </p:cNvPr>
            <p:cNvSpPr/>
            <p:nvPr/>
          </p:nvSpPr>
          <p:spPr>
            <a:xfrm>
              <a:off x="4729680" y="2621078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2DFC5AFE-6C67-49B6-ABD1-E498D62CB801}"/>
                </a:ext>
              </a:extLst>
            </p:cNvPr>
            <p:cNvSpPr/>
            <p:nvPr/>
          </p:nvSpPr>
          <p:spPr>
            <a:xfrm>
              <a:off x="5340886" y="2926730"/>
              <a:ext cx="8460" cy="305686"/>
            </a:xfrm>
            <a:custGeom>
              <a:avLst/>
              <a:gdLst>
                <a:gd name="connsiteX0" fmla="*/ -66 w 8460"/>
                <a:gd name="connsiteY0" fmla="*/ -5 h 305686"/>
                <a:gd name="connsiteX1" fmla="*/ -66 w 8460"/>
                <a:gd name="connsiteY1" fmla="*/ 305682 h 30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86">
                  <a:moveTo>
                    <a:pt x="-66" y="-5"/>
                  </a:moveTo>
                  <a:lnTo>
                    <a:pt x="-66" y="305682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3CED4AF7-5AC3-40D5-9203-B90ABFB78A17}"/>
                </a:ext>
              </a:extLst>
            </p:cNvPr>
            <p:cNvSpPr/>
            <p:nvPr/>
          </p:nvSpPr>
          <p:spPr>
            <a:xfrm>
              <a:off x="5646489" y="2621078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9" name="图形 7">
              <a:extLst>
                <a:ext uri="{FF2B5EF4-FFF2-40B4-BE49-F238E27FC236}">
                  <a16:creationId xmlns:a16="http://schemas.microsoft.com/office/drawing/2014/main" id="{60449800-593D-449E-BDE8-DDBD96885DEF}"/>
                </a:ext>
              </a:extLst>
            </p:cNvPr>
            <p:cNvGrpSpPr/>
            <p:nvPr/>
          </p:nvGrpSpPr>
          <p:grpSpPr>
            <a:xfrm>
              <a:off x="5049830" y="2476214"/>
              <a:ext cx="457235" cy="250550"/>
              <a:chOff x="5049830" y="2476214"/>
              <a:chExt cx="457235" cy="250550"/>
            </a:xfrm>
            <a:solidFill>
              <a:srgbClr val="000000"/>
            </a:solidFill>
          </p:grpSpPr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E94979F4-E556-4D9D-A6C4-963538108888}"/>
                  </a:ext>
                </a:extLst>
              </p:cNvPr>
              <p:cNvSpPr/>
              <p:nvPr/>
            </p:nvSpPr>
            <p:spPr>
              <a:xfrm>
                <a:off x="5049830" y="2480346"/>
                <a:ext cx="226716" cy="242287"/>
              </a:xfrm>
              <a:custGeom>
                <a:avLst/>
                <a:gdLst>
                  <a:gd name="connsiteX0" fmla="*/ 275 w 226716"/>
                  <a:gd name="connsiteY0" fmla="*/ 242345 h 242287"/>
                  <a:gd name="connsiteX1" fmla="*/ 93308 w 226716"/>
                  <a:gd name="connsiteY1" fmla="*/ 58 h 242287"/>
                  <a:gd name="connsiteX2" fmla="*/ 127844 w 226716"/>
                  <a:gd name="connsiteY2" fmla="*/ 58 h 242287"/>
                  <a:gd name="connsiteX3" fmla="*/ 226991 w 226716"/>
                  <a:gd name="connsiteY3" fmla="*/ 242345 h 242287"/>
                  <a:gd name="connsiteX4" fmla="*/ 190472 w 226716"/>
                  <a:gd name="connsiteY4" fmla="*/ 242345 h 242287"/>
                  <a:gd name="connsiteX5" fmla="*/ 162215 w 226716"/>
                  <a:gd name="connsiteY5" fmla="*/ 168964 h 242287"/>
                  <a:gd name="connsiteX6" fmla="*/ 60920 w 226716"/>
                  <a:gd name="connsiteY6" fmla="*/ 168964 h 242287"/>
                  <a:gd name="connsiteX7" fmla="*/ 34316 w 226716"/>
                  <a:gd name="connsiteY7" fmla="*/ 242345 h 242287"/>
                  <a:gd name="connsiteX8" fmla="*/ 70174 w 226716"/>
                  <a:gd name="connsiteY8" fmla="*/ 142852 h 242287"/>
                  <a:gd name="connsiteX9" fmla="*/ 152301 w 226716"/>
                  <a:gd name="connsiteY9" fmla="*/ 142852 h 242287"/>
                  <a:gd name="connsiteX10" fmla="*/ 127018 w 226716"/>
                  <a:gd name="connsiteY10" fmla="*/ 75752 h 242287"/>
                  <a:gd name="connsiteX11" fmla="*/ 109832 w 226716"/>
                  <a:gd name="connsiteY11" fmla="*/ 25509 h 242287"/>
                  <a:gd name="connsiteX12" fmla="*/ 96779 w 226716"/>
                  <a:gd name="connsiteY12" fmla="*/ 71785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6716" h="242287">
                    <a:moveTo>
                      <a:pt x="275" y="242345"/>
                    </a:moveTo>
                    <a:lnTo>
                      <a:pt x="93308" y="58"/>
                    </a:lnTo>
                    <a:lnTo>
                      <a:pt x="127844" y="58"/>
                    </a:lnTo>
                    <a:lnTo>
                      <a:pt x="226991" y="242345"/>
                    </a:lnTo>
                    <a:lnTo>
                      <a:pt x="190472" y="242345"/>
                    </a:lnTo>
                    <a:lnTo>
                      <a:pt x="162215" y="168964"/>
                    </a:lnTo>
                    <a:lnTo>
                      <a:pt x="60920" y="168964"/>
                    </a:lnTo>
                    <a:lnTo>
                      <a:pt x="34316" y="242345"/>
                    </a:lnTo>
                    <a:close/>
                    <a:moveTo>
                      <a:pt x="70174" y="142852"/>
                    </a:moveTo>
                    <a:lnTo>
                      <a:pt x="152301" y="142852"/>
                    </a:lnTo>
                    <a:lnTo>
                      <a:pt x="127018" y="75752"/>
                    </a:lnTo>
                    <a:cubicBezTo>
                      <a:pt x="119285" y="55390"/>
                      <a:pt x="113567" y="38665"/>
                      <a:pt x="109832" y="25509"/>
                    </a:cubicBezTo>
                    <a:cubicBezTo>
                      <a:pt x="106726" y="41077"/>
                      <a:pt x="102363" y="56481"/>
                      <a:pt x="96779" y="717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8273CF4A-70E5-41DD-86B1-AAC805BF012B}"/>
                  </a:ext>
                </a:extLst>
              </p:cNvPr>
              <p:cNvSpPr/>
              <p:nvPr/>
            </p:nvSpPr>
            <p:spPr>
              <a:xfrm>
                <a:off x="5292908" y="2476214"/>
                <a:ext cx="214157" cy="250550"/>
              </a:xfrm>
              <a:custGeom>
                <a:avLst/>
                <a:gdLst>
                  <a:gd name="connsiteX0" fmla="*/ 182402 w 214157"/>
                  <a:gd name="connsiteY0" fmla="*/ 161527 h 250550"/>
                  <a:gd name="connsiteX1" fmla="*/ 214459 w 214157"/>
                  <a:gd name="connsiteY1" fmla="*/ 169626 h 250550"/>
                  <a:gd name="connsiteX2" fmla="*/ 178171 w 214157"/>
                  <a:gd name="connsiteY2" fmla="*/ 229883 h 250550"/>
                  <a:gd name="connsiteX3" fmla="*/ 114155 w 214157"/>
                  <a:gd name="connsiteY3" fmla="*/ 250608 h 250550"/>
                  <a:gd name="connsiteX4" fmla="*/ 50437 w 214157"/>
                  <a:gd name="connsiteY4" fmla="*/ 234676 h 250550"/>
                  <a:gd name="connsiteX5" fmla="*/ 13092 w 214157"/>
                  <a:gd name="connsiteY5" fmla="*/ 188466 h 250550"/>
                  <a:gd name="connsiteX6" fmla="*/ 302 w 214157"/>
                  <a:gd name="connsiteY6" fmla="*/ 123515 h 250550"/>
                  <a:gd name="connsiteX7" fmla="*/ 14744 w 214157"/>
                  <a:gd name="connsiteY7" fmla="*/ 57506 h 250550"/>
                  <a:gd name="connsiteX8" fmla="*/ 55890 w 214157"/>
                  <a:gd name="connsiteY8" fmla="*/ 14701 h 250550"/>
                  <a:gd name="connsiteX9" fmla="*/ 114651 w 214157"/>
                  <a:gd name="connsiteY9" fmla="*/ 58 h 250550"/>
                  <a:gd name="connsiteX10" fmla="*/ 175792 w 214157"/>
                  <a:gd name="connsiteY10" fmla="*/ 18568 h 250550"/>
                  <a:gd name="connsiteX11" fmla="*/ 210328 w 214157"/>
                  <a:gd name="connsiteY11" fmla="*/ 70628 h 250550"/>
                  <a:gd name="connsiteX12" fmla="*/ 178766 w 214157"/>
                  <a:gd name="connsiteY12" fmla="*/ 78066 h 250550"/>
                  <a:gd name="connsiteX13" fmla="*/ 154310 w 214157"/>
                  <a:gd name="connsiteY13" fmla="*/ 39558 h 250550"/>
                  <a:gd name="connsiteX14" fmla="*/ 113991 w 214157"/>
                  <a:gd name="connsiteY14" fmla="*/ 27493 h 250550"/>
                  <a:gd name="connsiteX15" fmla="*/ 67292 w 214157"/>
                  <a:gd name="connsiteY15" fmla="*/ 40879 h 250550"/>
                  <a:gd name="connsiteX16" fmla="*/ 40952 w 214157"/>
                  <a:gd name="connsiteY16" fmla="*/ 76842 h 250550"/>
                  <a:gd name="connsiteX17" fmla="*/ 33351 w 214157"/>
                  <a:gd name="connsiteY17" fmla="*/ 123350 h 250550"/>
                  <a:gd name="connsiteX18" fmla="*/ 42340 w 214157"/>
                  <a:gd name="connsiteY18" fmla="*/ 177327 h 250550"/>
                  <a:gd name="connsiteX19" fmla="*/ 70365 w 214157"/>
                  <a:gd name="connsiteY19" fmla="*/ 211770 h 250550"/>
                  <a:gd name="connsiteX20" fmla="*/ 111512 w 214157"/>
                  <a:gd name="connsiteY20" fmla="*/ 223173 h 250550"/>
                  <a:gd name="connsiteX21" fmla="*/ 157119 w 214157"/>
                  <a:gd name="connsiteY21" fmla="*/ 207638 h 250550"/>
                  <a:gd name="connsiteX22" fmla="*/ 182402 w 214157"/>
                  <a:gd name="connsiteY22" fmla="*/ 161527 h 25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4157" h="250550">
                    <a:moveTo>
                      <a:pt x="182402" y="161527"/>
                    </a:moveTo>
                    <a:lnTo>
                      <a:pt x="214459" y="169626"/>
                    </a:lnTo>
                    <a:cubicBezTo>
                      <a:pt x="207717" y="195970"/>
                      <a:pt x="195621" y="216067"/>
                      <a:pt x="178171" y="229883"/>
                    </a:cubicBezTo>
                    <a:cubicBezTo>
                      <a:pt x="160721" y="243700"/>
                      <a:pt x="139372" y="250575"/>
                      <a:pt x="114155" y="250608"/>
                    </a:cubicBezTo>
                    <a:cubicBezTo>
                      <a:pt x="88014" y="250575"/>
                      <a:pt x="66763" y="245287"/>
                      <a:pt x="50437" y="234676"/>
                    </a:cubicBezTo>
                    <a:cubicBezTo>
                      <a:pt x="34045" y="224033"/>
                      <a:pt x="21619" y="208630"/>
                      <a:pt x="13092" y="188466"/>
                    </a:cubicBezTo>
                    <a:cubicBezTo>
                      <a:pt x="4565" y="168303"/>
                      <a:pt x="302" y="146653"/>
                      <a:pt x="302" y="123515"/>
                    </a:cubicBezTo>
                    <a:cubicBezTo>
                      <a:pt x="302" y="98295"/>
                      <a:pt x="5094" y="76313"/>
                      <a:pt x="14744" y="57506"/>
                    </a:cubicBezTo>
                    <a:cubicBezTo>
                      <a:pt x="24362" y="38731"/>
                      <a:pt x="38077" y="24451"/>
                      <a:pt x="55890" y="14701"/>
                    </a:cubicBezTo>
                    <a:cubicBezTo>
                      <a:pt x="73671" y="4949"/>
                      <a:pt x="93269" y="58"/>
                      <a:pt x="114651" y="58"/>
                    </a:cubicBezTo>
                    <a:cubicBezTo>
                      <a:pt x="138876" y="58"/>
                      <a:pt x="159268" y="6239"/>
                      <a:pt x="175792" y="18568"/>
                    </a:cubicBezTo>
                    <a:cubicBezTo>
                      <a:pt x="192316" y="30930"/>
                      <a:pt x="203818" y="48283"/>
                      <a:pt x="210328" y="70628"/>
                    </a:cubicBezTo>
                    <a:lnTo>
                      <a:pt x="178766" y="78066"/>
                    </a:lnTo>
                    <a:cubicBezTo>
                      <a:pt x="173148" y="60447"/>
                      <a:pt x="164985" y="47623"/>
                      <a:pt x="154310" y="39558"/>
                    </a:cubicBezTo>
                    <a:cubicBezTo>
                      <a:pt x="143602" y="31559"/>
                      <a:pt x="130151" y="27526"/>
                      <a:pt x="113991" y="27493"/>
                    </a:cubicBezTo>
                    <a:cubicBezTo>
                      <a:pt x="95351" y="27526"/>
                      <a:pt x="79785" y="31988"/>
                      <a:pt x="67292" y="40879"/>
                    </a:cubicBezTo>
                    <a:cubicBezTo>
                      <a:pt x="54767" y="49837"/>
                      <a:pt x="46009" y="61836"/>
                      <a:pt x="40952" y="76842"/>
                    </a:cubicBezTo>
                    <a:cubicBezTo>
                      <a:pt x="35863" y="91915"/>
                      <a:pt x="33318" y="107418"/>
                      <a:pt x="33351" y="123350"/>
                    </a:cubicBezTo>
                    <a:cubicBezTo>
                      <a:pt x="33318" y="143975"/>
                      <a:pt x="36325" y="161957"/>
                      <a:pt x="42340" y="177327"/>
                    </a:cubicBezTo>
                    <a:cubicBezTo>
                      <a:pt x="48355" y="192697"/>
                      <a:pt x="57675" y="204167"/>
                      <a:pt x="70365" y="211770"/>
                    </a:cubicBezTo>
                    <a:cubicBezTo>
                      <a:pt x="82990" y="219372"/>
                      <a:pt x="96706" y="223173"/>
                      <a:pt x="111512" y="223173"/>
                    </a:cubicBezTo>
                    <a:cubicBezTo>
                      <a:pt x="129424" y="223173"/>
                      <a:pt x="144627" y="218017"/>
                      <a:pt x="157119" y="207638"/>
                    </a:cubicBezTo>
                    <a:cubicBezTo>
                      <a:pt x="169546" y="197325"/>
                      <a:pt x="177973" y="181955"/>
                      <a:pt x="182402" y="1615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0" name="图形 7">
              <a:extLst>
                <a:ext uri="{FF2B5EF4-FFF2-40B4-BE49-F238E27FC236}">
                  <a16:creationId xmlns:a16="http://schemas.microsoft.com/office/drawing/2014/main" id="{4C60EF91-981E-4074-A86A-DA568B36711C}"/>
                </a:ext>
              </a:extLst>
            </p:cNvPr>
            <p:cNvGrpSpPr/>
            <p:nvPr/>
          </p:nvGrpSpPr>
          <p:grpSpPr>
            <a:xfrm>
              <a:off x="5536415" y="2609852"/>
              <a:ext cx="74264" cy="222586"/>
              <a:chOff x="5536415" y="2609852"/>
              <a:chExt cx="74264" cy="222586"/>
            </a:xfrm>
            <a:solidFill>
              <a:srgbClr val="000000"/>
            </a:solidFill>
          </p:grpSpPr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31290F90-7237-4E75-9EDC-B8227BD8D133}"/>
                  </a:ext>
                </a:extLst>
              </p:cNvPr>
              <p:cNvSpPr/>
              <p:nvPr/>
            </p:nvSpPr>
            <p:spPr>
              <a:xfrm>
                <a:off x="5536415" y="2609852"/>
                <a:ext cx="21118" cy="172013"/>
              </a:xfrm>
              <a:custGeom>
                <a:avLst/>
                <a:gdLst>
                  <a:gd name="connsiteX0" fmla="*/ 331 w 21118"/>
                  <a:gd name="connsiteY0" fmla="*/ 24359 h 172013"/>
                  <a:gd name="connsiteX1" fmla="*/ 331 w 21118"/>
                  <a:gd name="connsiteY1" fmla="*/ 65 h 172013"/>
                  <a:gd name="connsiteX2" fmla="*/ 21449 w 21118"/>
                  <a:gd name="connsiteY2" fmla="*/ 65 h 172013"/>
                  <a:gd name="connsiteX3" fmla="*/ 21449 w 21118"/>
                  <a:gd name="connsiteY3" fmla="*/ 24359 h 172013"/>
                  <a:gd name="connsiteX4" fmla="*/ 331 w 21118"/>
                  <a:gd name="connsiteY4" fmla="*/ 172078 h 172013"/>
                  <a:gd name="connsiteX5" fmla="*/ 331 w 21118"/>
                  <a:gd name="connsiteY5" fmla="*/ 47464 h 172013"/>
                  <a:gd name="connsiteX6" fmla="*/ 21449 w 21118"/>
                  <a:gd name="connsiteY6" fmla="*/ 47464 h 172013"/>
                  <a:gd name="connsiteX7" fmla="*/ 21449 w 21118"/>
                  <a:gd name="connsiteY7" fmla="*/ 172078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331" y="24359"/>
                    </a:moveTo>
                    <a:lnTo>
                      <a:pt x="331" y="65"/>
                    </a:lnTo>
                    <a:lnTo>
                      <a:pt x="21449" y="65"/>
                    </a:lnTo>
                    <a:lnTo>
                      <a:pt x="21449" y="24359"/>
                    </a:lnTo>
                    <a:close/>
                    <a:moveTo>
                      <a:pt x="331" y="172078"/>
                    </a:moveTo>
                    <a:lnTo>
                      <a:pt x="331" y="47464"/>
                    </a:lnTo>
                    <a:lnTo>
                      <a:pt x="21449" y="47464"/>
                    </a:lnTo>
                    <a:lnTo>
                      <a:pt x="21449" y="172078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2619C337-CDF9-424F-859D-0998FC3648C6}"/>
                  </a:ext>
                </a:extLst>
              </p:cNvPr>
              <p:cNvSpPr/>
              <p:nvPr/>
            </p:nvSpPr>
            <p:spPr>
              <a:xfrm>
                <a:off x="5562792" y="2609852"/>
                <a:ext cx="47888" cy="222586"/>
              </a:xfrm>
              <a:custGeom>
                <a:avLst/>
                <a:gdLst>
                  <a:gd name="connsiteX0" fmla="*/ 27107 w 47888"/>
                  <a:gd name="connsiteY0" fmla="*/ 24590 h 222586"/>
                  <a:gd name="connsiteX1" fmla="*/ 27107 w 47888"/>
                  <a:gd name="connsiteY1" fmla="*/ 65 h 222586"/>
                  <a:gd name="connsiteX2" fmla="*/ 48225 w 47888"/>
                  <a:gd name="connsiteY2" fmla="*/ 65 h 222586"/>
                  <a:gd name="connsiteX3" fmla="*/ 48225 w 47888"/>
                  <a:gd name="connsiteY3" fmla="*/ 24590 h 222586"/>
                  <a:gd name="connsiteX4" fmla="*/ 337 w 47888"/>
                  <a:gd name="connsiteY4" fmla="*/ 220437 h 222586"/>
                  <a:gd name="connsiteX5" fmla="*/ 4336 w 47888"/>
                  <a:gd name="connsiteY5" fmla="*/ 202455 h 222586"/>
                  <a:gd name="connsiteX6" fmla="*/ 14317 w 47888"/>
                  <a:gd name="connsiteY6" fmla="*/ 204108 h 222586"/>
                  <a:gd name="connsiteX7" fmla="*/ 23934 w 47888"/>
                  <a:gd name="connsiteY7" fmla="*/ 199811 h 222586"/>
                  <a:gd name="connsiteX8" fmla="*/ 27107 w 47888"/>
                  <a:gd name="connsiteY8" fmla="*/ 178425 h 222586"/>
                  <a:gd name="connsiteX9" fmla="*/ 27107 w 47888"/>
                  <a:gd name="connsiteY9" fmla="*/ 47464 h 222586"/>
                  <a:gd name="connsiteX10" fmla="*/ 48225 w 47888"/>
                  <a:gd name="connsiteY10" fmla="*/ 47464 h 222586"/>
                  <a:gd name="connsiteX11" fmla="*/ 48225 w 47888"/>
                  <a:gd name="connsiteY11" fmla="*/ 178888 h 222586"/>
                  <a:gd name="connsiteX12" fmla="*/ 42243 w 47888"/>
                  <a:gd name="connsiteY12" fmla="*/ 210917 h 222586"/>
                  <a:gd name="connsiteX13" fmla="*/ 16895 w 47888"/>
                  <a:gd name="connsiteY13" fmla="*/ 222651 h 222586"/>
                  <a:gd name="connsiteX14" fmla="*/ 337 w 47888"/>
                  <a:gd name="connsiteY14" fmla="*/ 220437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107" y="24590"/>
                    </a:moveTo>
                    <a:lnTo>
                      <a:pt x="27107" y="65"/>
                    </a:lnTo>
                    <a:lnTo>
                      <a:pt x="48225" y="65"/>
                    </a:lnTo>
                    <a:lnTo>
                      <a:pt x="48225" y="24590"/>
                    </a:lnTo>
                    <a:close/>
                    <a:moveTo>
                      <a:pt x="337" y="220437"/>
                    </a:moveTo>
                    <a:lnTo>
                      <a:pt x="4336" y="202455"/>
                    </a:lnTo>
                    <a:cubicBezTo>
                      <a:pt x="8566" y="203546"/>
                      <a:pt x="11871" y="204108"/>
                      <a:pt x="14317" y="204108"/>
                    </a:cubicBezTo>
                    <a:cubicBezTo>
                      <a:pt x="18580" y="204108"/>
                      <a:pt x="21786" y="202653"/>
                      <a:pt x="23934" y="199811"/>
                    </a:cubicBezTo>
                    <a:cubicBezTo>
                      <a:pt x="26016" y="196935"/>
                      <a:pt x="27074" y="189828"/>
                      <a:pt x="27107" y="178425"/>
                    </a:cubicBezTo>
                    <a:lnTo>
                      <a:pt x="27107" y="47464"/>
                    </a:lnTo>
                    <a:lnTo>
                      <a:pt x="48225" y="47464"/>
                    </a:lnTo>
                    <a:lnTo>
                      <a:pt x="48225" y="178888"/>
                    </a:lnTo>
                    <a:cubicBezTo>
                      <a:pt x="48192" y="194192"/>
                      <a:pt x="46209" y="204868"/>
                      <a:pt x="42243" y="210917"/>
                    </a:cubicBezTo>
                    <a:cubicBezTo>
                      <a:pt x="37121" y="218718"/>
                      <a:pt x="28660" y="222651"/>
                      <a:pt x="16895" y="222651"/>
                    </a:cubicBezTo>
                    <a:cubicBezTo>
                      <a:pt x="11177" y="222651"/>
                      <a:pt x="5691" y="221891"/>
                      <a:pt x="337" y="2204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48BC5F4C-268E-4228-98AF-35B9C5C61E43}"/>
                </a:ext>
              </a:extLst>
            </p:cNvPr>
            <p:cNvSpPr/>
            <p:nvPr/>
          </p:nvSpPr>
          <p:spPr>
            <a:xfrm>
              <a:off x="5035283" y="3538068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B65B2E9-5BCC-4103-8D33-E5C74C7B6187}"/>
                </a:ext>
              </a:extLst>
            </p:cNvPr>
            <p:cNvSpPr/>
            <p:nvPr/>
          </p:nvSpPr>
          <p:spPr>
            <a:xfrm>
              <a:off x="5035283" y="3538068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780E5132-A931-4A54-A853-C3CF0F634507}"/>
                </a:ext>
              </a:extLst>
            </p:cNvPr>
            <p:cNvSpPr/>
            <p:nvPr/>
          </p:nvSpPr>
          <p:spPr>
            <a:xfrm>
              <a:off x="4729680" y="3843720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91C08ECB-31D4-4487-B85D-DE5D8D311740}"/>
                </a:ext>
              </a:extLst>
            </p:cNvPr>
            <p:cNvSpPr/>
            <p:nvPr/>
          </p:nvSpPr>
          <p:spPr>
            <a:xfrm>
              <a:off x="5340886" y="4149371"/>
              <a:ext cx="8460" cy="305651"/>
            </a:xfrm>
            <a:custGeom>
              <a:avLst/>
              <a:gdLst>
                <a:gd name="connsiteX0" fmla="*/ -66 w 8460"/>
                <a:gd name="connsiteY0" fmla="*/ -5 h 305651"/>
                <a:gd name="connsiteX1" fmla="*/ -66 w 8460"/>
                <a:gd name="connsiteY1" fmla="*/ 305646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-5"/>
                  </a:moveTo>
                  <a:lnTo>
                    <a:pt x="-66" y="305646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4D0220DE-F32B-4F91-B40A-72F48E02F892}"/>
                </a:ext>
              </a:extLst>
            </p:cNvPr>
            <p:cNvSpPr/>
            <p:nvPr/>
          </p:nvSpPr>
          <p:spPr>
            <a:xfrm>
              <a:off x="5646489" y="3843720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C18CF163-3721-4DA3-A267-0AD77A857D9A}"/>
                </a:ext>
              </a:extLst>
            </p:cNvPr>
            <p:cNvSpPr/>
            <p:nvPr/>
          </p:nvSpPr>
          <p:spPr>
            <a:xfrm>
              <a:off x="5340886" y="3232417"/>
              <a:ext cx="8460" cy="305651"/>
            </a:xfrm>
            <a:custGeom>
              <a:avLst/>
              <a:gdLst>
                <a:gd name="connsiteX0" fmla="*/ -66 w 8460"/>
                <a:gd name="connsiteY0" fmla="*/ 305646 h 305651"/>
                <a:gd name="connsiteX1" fmla="*/ -66 w 8460"/>
                <a:gd name="connsiteY1" fmla="*/ -5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305646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8" name="图形 7">
              <a:extLst>
                <a:ext uri="{FF2B5EF4-FFF2-40B4-BE49-F238E27FC236}">
                  <a16:creationId xmlns:a16="http://schemas.microsoft.com/office/drawing/2014/main" id="{8EFE14BC-E42C-4FE5-8352-2A94C2B4B102}"/>
                </a:ext>
              </a:extLst>
            </p:cNvPr>
            <p:cNvGrpSpPr/>
            <p:nvPr/>
          </p:nvGrpSpPr>
          <p:grpSpPr>
            <a:xfrm>
              <a:off x="5442309" y="3832473"/>
              <a:ext cx="74264" cy="222586"/>
              <a:chOff x="5442309" y="3832473"/>
              <a:chExt cx="74264" cy="222586"/>
            </a:xfrm>
            <a:solidFill>
              <a:srgbClr val="000000"/>
            </a:solidFill>
          </p:grpSpPr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AC10ACA8-1165-4BCC-B637-C023F7AE1071}"/>
                  </a:ext>
                </a:extLst>
              </p:cNvPr>
              <p:cNvSpPr/>
              <p:nvPr/>
            </p:nvSpPr>
            <p:spPr>
              <a:xfrm>
                <a:off x="5442309" y="3832473"/>
                <a:ext cx="21118" cy="172013"/>
              </a:xfrm>
              <a:custGeom>
                <a:avLst/>
                <a:gdLst>
                  <a:gd name="connsiteX0" fmla="*/ 320 w 21118"/>
                  <a:gd name="connsiteY0" fmla="*/ 24504 h 172013"/>
                  <a:gd name="connsiteX1" fmla="*/ 320 w 21118"/>
                  <a:gd name="connsiteY1" fmla="*/ 209 h 172013"/>
                  <a:gd name="connsiteX2" fmla="*/ 21438 w 21118"/>
                  <a:gd name="connsiteY2" fmla="*/ 209 h 172013"/>
                  <a:gd name="connsiteX3" fmla="*/ 21438 w 21118"/>
                  <a:gd name="connsiteY3" fmla="*/ 24504 h 172013"/>
                  <a:gd name="connsiteX4" fmla="*/ 320 w 21118"/>
                  <a:gd name="connsiteY4" fmla="*/ 172223 h 172013"/>
                  <a:gd name="connsiteX5" fmla="*/ 320 w 21118"/>
                  <a:gd name="connsiteY5" fmla="*/ 47608 h 172013"/>
                  <a:gd name="connsiteX6" fmla="*/ 21438 w 21118"/>
                  <a:gd name="connsiteY6" fmla="*/ 47608 h 172013"/>
                  <a:gd name="connsiteX7" fmla="*/ 21438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320" y="24504"/>
                    </a:moveTo>
                    <a:lnTo>
                      <a:pt x="320" y="209"/>
                    </a:lnTo>
                    <a:lnTo>
                      <a:pt x="21438" y="209"/>
                    </a:lnTo>
                    <a:lnTo>
                      <a:pt x="21438" y="24504"/>
                    </a:lnTo>
                    <a:close/>
                    <a:moveTo>
                      <a:pt x="320" y="172223"/>
                    </a:moveTo>
                    <a:lnTo>
                      <a:pt x="320" y="47608"/>
                    </a:lnTo>
                    <a:lnTo>
                      <a:pt x="21438" y="47608"/>
                    </a:lnTo>
                    <a:lnTo>
                      <a:pt x="21438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C0F46AA0-F527-4FC9-BA59-B2D90F83A436}"/>
                  </a:ext>
                </a:extLst>
              </p:cNvPr>
              <p:cNvSpPr/>
              <p:nvPr/>
            </p:nvSpPr>
            <p:spPr>
              <a:xfrm>
                <a:off x="5468685" y="3832473"/>
                <a:ext cx="47888" cy="222586"/>
              </a:xfrm>
              <a:custGeom>
                <a:avLst/>
                <a:gdLst>
                  <a:gd name="connsiteX0" fmla="*/ 27096 w 47888"/>
                  <a:gd name="connsiteY0" fmla="*/ 24735 h 222586"/>
                  <a:gd name="connsiteX1" fmla="*/ 27096 w 47888"/>
                  <a:gd name="connsiteY1" fmla="*/ 209 h 222586"/>
                  <a:gd name="connsiteX2" fmla="*/ 48214 w 47888"/>
                  <a:gd name="connsiteY2" fmla="*/ 209 h 222586"/>
                  <a:gd name="connsiteX3" fmla="*/ 48214 w 47888"/>
                  <a:gd name="connsiteY3" fmla="*/ 24735 h 222586"/>
                  <a:gd name="connsiteX4" fmla="*/ 326 w 47888"/>
                  <a:gd name="connsiteY4" fmla="*/ 220581 h 222586"/>
                  <a:gd name="connsiteX5" fmla="*/ 4325 w 47888"/>
                  <a:gd name="connsiteY5" fmla="*/ 202600 h 222586"/>
                  <a:gd name="connsiteX6" fmla="*/ 14306 w 47888"/>
                  <a:gd name="connsiteY6" fmla="*/ 204252 h 222586"/>
                  <a:gd name="connsiteX7" fmla="*/ 23923 w 47888"/>
                  <a:gd name="connsiteY7" fmla="*/ 199955 h 222586"/>
                  <a:gd name="connsiteX8" fmla="*/ 27096 w 47888"/>
                  <a:gd name="connsiteY8" fmla="*/ 178569 h 222586"/>
                  <a:gd name="connsiteX9" fmla="*/ 27096 w 47888"/>
                  <a:gd name="connsiteY9" fmla="*/ 47608 h 222586"/>
                  <a:gd name="connsiteX10" fmla="*/ 48214 w 47888"/>
                  <a:gd name="connsiteY10" fmla="*/ 47608 h 222586"/>
                  <a:gd name="connsiteX11" fmla="*/ 48214 w 47888"/>
                  <a:gd name="connsiteY11" fmla="*/ 179032 h 222586"/>
                  <a:gd name="connsiteX12" fmla="*/ 42232 w 47888"/>
                  <a:gd name="connsiteY12" fmla="*/ 211061 h 222586"/>
                  <a:gd name="connsiteX13" fmla="*/ 16884 w 47888"/>
                  <a:gd name="connsiteY13" fmla="*/ 222796 h 222586"/>
                  <a:gd name="connsiteX14" fmla="*/ 326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096" y="24735"/>
                    </a:moveTo>
                    <a:lnTo>
                      <a:pt x="27096" y="209"/>
                    </a:lnTo>
                    <a:lnTo>
                      <a:pt x="48214" y="209"/>
                    </a:lnTo>
                    <a:lnTo>
                      <a:pt x="48214" y="24735"/>
                    </a:lnTo>
                    <a:close/>
                    <a:moveTo>
                      <a:pt x="326" y="220581"/>
                    </a:moveTo>
                    <a:lnTo>
                      <a:pt x="4325" y="202600"/>
                    </a:lnTo>
                    <a:cubicBezTo>
                      <a:pt x="8555" y="203690"/>
                      <a:pt x="11860" y="204252"/>
                      <a:pt x="14306" y="204252"/>
                    </a:cubicBezTo>
                    <a:cubicBezTo>
                      <a:pt x="18569" y="204252"/>
                      <a:pt x="21775" y="202798"/>
                      <a:pt x="23923" y="199955"/>
                    </a:cubicBezTo>
                    <a:cubicBezTo>
                      <a:pt x="26005" y="197080"/>
                      <a:pt x="27063" y="189973"/>
                      <a:pt x="27096" y="178569"/>
                    </a:cubicBezTo>
                    <a:lnTo>
                      <a:pt x="27096" y="47608"/>
                    </a:lnTo>
                    <a:lnTo>
                      <a:pt x="48214" y="47608"/>
                    </a:lnTo>
                    <a:lnTo>
                      <a:pt x="48214" y="179032"/>
                    </a:lnTo>
                    <a:cubicBezTo>
                      <a:pt x="48181" y="194336"/>
                      <a:pt x="46198" y="205013"/>
                      <a:pt x="42232" y="211061"/>
                    </a:cubicBezTo>
                    <a:cubicBezTo>
                      <a:pt x="37110" y="218862"/>
                      <a:pt x="28649" y="222796"/>
                      <a:pt x="16884" y="222796"/>
                    </a:cubicBezTo>
                    <a:cubicBezTo>
                      <a:pt x="11166" y="222796"/>
                      <a:pt x="5680" y="222036"/>
                      <a:pt x="326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B84308D0-76D5-47EF-BF75-DCC7AAF631EC}"/>
                </a:ext>
              </a:extLst>
            </p:cNvPr>
            <p:cNvSpPr/>
            <p:nvPr/>
          </p:nvSpPr>
          <p:spPr>
            <a:xfrm>
              <a:off x="6257704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4AED2B52-E770-40BB-97B6-ADE62AD1E51B}"/>
                </a:ext>
              </a:extLst>
            </p:cNvPr>
            <p:cNvSpPr/>
            <p:nvPr/>
          </p:nvSpPr>
          <p:spPr>
            <a:xfrm>
              <a:off x="6257704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D657CF87-767F-44C9-99AD-BBF3B3C2460A}"/>
                </a:ext>
              </a:extLst>
            </p:cNvPr>
            <p:cNvSpPr/>
            <p:nvPr/>
          </p:nvSpPr>
          <p:spPr>
            <a:xfrm>
              <a:off x="5952101" y="5066325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D9402347-E584-49BD-91F8-BD02EF4095DB}"/>
                </a:ext>
              </a:extLst>
            </p:cNvPr>
            <p:cNvSpPr/>
            <p:nvPr/>
          </p:nvSpPr>
          <p:spPr>
            <a:xfrm>
              <a:off x="5952101" y="3843720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57CCEF43-FD79-45ED-B3D6-886D2A7B021C}"/>
                </a:ext>
              </a:extLst>
            </p:cNvPr>
            <p:cNvSpPr/>
            <p:nvPr/>
          </p:nvSpPr>
          <p:spPr>
            <a:xfrm>
              <a:off x="5952101" y="2621078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4" name="图形 7">
              <a:extLst>
                <a:ext uri="{FF2B5EF4-FFF2-40B4-BE49-F238E27FC236}">
                  <a16:creationId xmlns:a16="http://schemas.microsoft.com/office/drawing/2014/main" id="{E68DF298-B512-4C23-95F7-13D7CE15BDB0}"/>
                </a:ext>
              </a:extLst>
            </p:cNvPr>
            <p:cNvGrpSpPr/>
            <p:nvPr/>
          </p:nvGrpSpPr>
          <p:grpSpPr>
            <a:xfrm>
              <a:off x="6310026" y="3702966"/>
              <a:ext cx="419055" cy="242287"/>
              <a:chOff x="6310026" y="3702966"/>
              <a:chExt cx="419055" cy="242287"/>
            </a:xfrm>
            <a:solidFill>
              <a:srgbClr val="000000"/>
            </a:solidFill>
          </p:grpSpPr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6CAB8688-9309-4F6A-8CB3-B0858F41731C}"/>
                  </a:ext>
                </a:extLst>
              </p:cNvPr>
              <p:cNvSpPr/>
              <p:nvPr/>
            </p:nvSpPr>
            <p:spPr>
              <a:xfrm>
                <a:off x="6310026" y="3702966"/>
                <a:ext cx="163427" cy="242287"/>
              </a:xfrm>
              <a:custGeom>
                <a:avLst/>
                <a:gdLst>
                  <a:gd name="connsiteX0" fmla="*/ 421 w 163427"/>
                  <a:gd name="connsiteY0" fmla="*/ 242489 h 242287"/>
                  <a:gd name="connsiteX1" fmla="*/ 421 w 163427"/>
                  <a:gd name="connsiteY1" fmla="*/ 202 h 242287"/>
                  <a:gd name="connsiteX2" fmla="*/ 163848 w 163427"/>
                  <a:gd name="connsiteY2" fmla="*/ 202 h 242287"/>
                  <a:gd name="connsiteX3" fmla="*/ 163848 w 163427"/>
                  <a:gd name="connsiteY3" fmla="*/ 28794 h 242287"/>
                  <a:gd name="connsiteX4" fmla="*/ 32478 w 163427"/>
                  <a:gd name="connsiteY4" fmla="*/ 28794 h 242287"/>
                  <a:gd name="connsiteX5" fmla="*/ 32478 w 163427"/>
                  <a:gd name="connsiteY5" fmla="*/ 103827 h 242287"/>
                  <a:gd name="connsiteX6" fmla="*/ 146167 w 163427"/>
                  <a:gd name="connsiteY6" fmla="*/ 103827 h 242287"/>
                  <a:gd name="connsiteX7" fmla="*/ 146167 w 163427"/>
                  <a:gd name="connsiteY7" fmla="*/ 132419 h 242287"/>
                  <a:gd name="connsiteX8" fmla="*/ 32478 w 163427"/>
                  <a:gd name="connsiteY8" fmla="*/ 132419 h 242287"/>
                  <a:gd name="connsiteX9" fmla="*/ 32478 w 163427"/>
                  <a:gd name="connsiteY9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427" h="242287">
                    <a:moveTo>
                      <a:pt x="421" y="242489"/>
                    </a:moveTo>
                    <a:lnTo>
                      <a:pt x="421" y="202"/>
                    </a:lnTo>
                    <a:lnTo>
                      <a:pt x="163848" y="202"/>
                    </a:lnTo>
                    <a:lnTo>
                      <a:pt x="163848" y="28794"/>
                    </a:lnTo>
                    <a:lnTo>
                      <a:pt x="32478" y="28794"/>
                    </a:lnTo>
                    <a:lnTo>
                      <a:pt x="32478" y="103827"/>
                    </a:lnTo>
                    <a:lnTo>
                      <a:pt x="146167" y="103827"/>
                    </a:lnTo>
                    <a:lnTo>
                      <a:pt x="146167" y="132419"/>
                    </a:lnTo>
                    <a:lnTo>
                      <a:pt x="32478" y="132419"/>
                    </a:lnTo>
                    <a:lnTo>
                      <a:pt x="32478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22BA6A28-876C-42FB-B5D4-B814D6BD03E8}"/>
                  </a:ext>
                </a:extLst>
              </p:cNvPr>
              <p:cNvSpPr/>
              <p:nvPr/>
            </p:nvSpPr>
            <p:spPr>
              <a:xfrm>
                <a:off x="6515586" y="3702966"/>
                <a:ext cx="213496" cy="242287"/>
              </a:xfrm>
              <a:custGeom>
                <a:avLst/>
                <a:gdLst>
                  <a:gd name="connsiteX0" fmla="*/ 445 w 213496"/>
                  <a:gd name="connsiteY0" fmla="*/ 242489 h 242287"/>
                  <a:gd name="connsiteX1" fmla="*/ 445 w 213496"/>
                  <a:gd name="connsiteY1" fmla="*/ 202 h 242287"/>
                  <a:gd name="connsiteX2" fmla="*/ 107854 w 213496"/>
                  <a:gd name="connsiteY2" fmla="*/ 202 h 242287"/>
                  <a:gd name="connsiteX3" fmla="*/ 157098 w 213496"/>
                  <a:gd name="connsiteY3" fmla="*/ 6746 h 242287"/>
                  <a:gd name="connsiteX4" fmla="*/ 184033 w 213496"/>
                  <a:gd name="connsiteY4" fmla="*/ 29786 h 242287"/>
                  <a:gd name="connsiteX5" fmla="*/ 194113 w 213496"/>
                  <a:gd name="connsiteY5" fmla="*/ 66310 h 242287"/>
                  <a:gd name="connsiteX6" fmla="*/ 177423 w 213496"/>
                  <a:gd name="connsiteY6" fmla="*/ 109776 h 242287"/>
                  <a:gd name="connsiteX7" fmla="*/ 125867 w 213496"/>
                  <a:gd name="connsiteY7" fmla="*/ 132254 h 242287"/>
                  <a:gd name="connsiteX8" fmla="*/ 145200 w 213496"/>
                  <a:gd name="connsiteY8" fmla="*/ 144318 h 242287"/>
                  <a:gd name="connsiteX9" fmla="*/ 171804 w 213496"/>
                  <a:gd name="connsiteY9" fmla="*/ 176546 h 242287"/>
                  <a:gd name="connsiteX10" fmla="*/ 213942 w 213496"/>
                  <a:gd name="connsiteY10" fmla="*/ 242489 h 242287"/>
                  <a:gd name="connsiteX11" fmla="*/ 173622 w 213496"/>
                  <a:gd name="connsiteY11" fmla="*/ 242489 h 242287"/>
                  <a:gd name="connsiteX12" fmla="*/ 141564 w 213496"/>
                  <a:gd name="connsiteY12" fmla="*/ 192082 h 242287"/>
                  <a:gd name="connsiteX13" fmla="*/ 118430 w 213496"/>
                  <a:gd name="connsiteY13" fmla="*/ 158697 h 242287"/>
                  <a:gd name="connsiteX14" fmla="*/ 102137 w 213496"/>
                  <a:gd name="connsiteY14" fmla="*/ 142500 h 242287"/>
                  <a:gd name="connsiteX15" fmla="*/ 87529 w 213496"/>
                  <a:gd name="connsiteY15" fmla="*/ 136055 h 242287"/>
                  <a:gd name="connsiteX16" fmla="*/ 69683 w 213496"/>
                  <a:gd name="connsiteY16" fmla="*/ 134898 h 242287"/>
                  <a:gd name="connsiteX17" fmla="*/ 32503 w 213496"/>
                  <a:gd name="connsiteY17" fmla="*/ 134898 h 242287"/>
                  <a:gd name="connsiteX18" fmla="*/ 32503 w 213496"/>
                  <a:gd name="connsiteY18" fmla="*/ 242489 h 242287"/>
                  <a:gd name="connsiteX19" fmla="*/ 32503 w 213496"/>
                  <a:gd name="connsiteY19" fmla="*/ 107132 h 242287"/>
                  <a:gd name="connsiteX20" fmla="*/ 101410 w 213496"/>
                  <a:gd name="connsiteY20" fmla="*/ 107132 h 242287"/>
                  <a:gd name="connsiteX21" fmla="*/ 135781 w 213496"/>
                  <a:gd name="connsiteY21" fmla="*/ 102603 h 242287"/>
                  <a:gd name="connsiteX22" fmla="*/ 154619 w 213496"/>
                  <a:gd name="connsiteY22" fmla="*/ 88060 h 242287"/>
                  <a:gd name="connsiteX23" fmla="*/ 161063 w 213496"/>
                  <a:gd name="connsiteY23" fmla="*/ 66310 h 242287"/>
                  <a:gd name="connsiteX24" fmla="*/ 148570 w 213496"/>
                  <a:gd name="connsiteY24" fmla="*/ 38049 h 242287"/>
                  <a:gd name="connsiteX25" fmla="*/ 109177 w 213496"/>
                  <a:gd name="connsiteY25" fmla="*/ 26975 h 242287"/>
                  <a:gd name="connsiteX26" fmla="*/ 32503 w 213496"/>
                  <a:gd name="connsiteY26" fmla="*/ 26975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13496" h="242287">
                    <a:moveTo>
                      <a:pt x="445" y="242489"/>
                    </a:moveTo>
                    <a:lnTo>
                      <a:pt x="445" y="202"/>
                    </a:lnTo>
                    <a:lnTo>
                      <a:pt x="107854" y="202"/>
                    </a:lnTo>
                    <a:cubicBezTo>
                      <a:pt x="129402" y="235"/>
                      <a:pt x="145828" y="2416"/>
                      <a:pt x="157098" y="6746"/>
                    </a:cubicBezTo>
                    <a:cubicBezTo>
                      <a:pt x="168301" y="11109"/>
                      <a:pt x="177291" y="18778"/>
                      <a:pt x="184033" y="29786"/>
                    </a:cubicBezTo>
                    <a:cubicBezTo>
                      <a:pt x="190741" y="40826"/>
                      <a:pt x="194080" y="53023"/>
                      <a:pt x="194113" y="66310"/>
                    </a:cubicBezTo>
                    <a:cubicBezTo>
                      <a:pt x="194080" y="83531"/>
                      <a:pt x="188527" y="98009"/>
                      <a:pt x="177423" y="109776"/>
                    </a:cubicBezTo>
                    <a:cubicBezTo>
                      <a:pt x="166285" y="121577"/>
                      <a:pt x="149099" y="129081"/>
                      <a:pt x="125867" y="132254"/>
                    </a:cubicBezTo>
                    <a:cubicBezTo>
                      <a:pt x="134327" y="136352"/>
                      <a:pt x="140772" y="140352"/>
                      <a:pt x="145200" y="144318"/>
                    </a:cubicBezTo>
                    <a:cubicBezTo>
                      <a:pt x="154553" y="152913"/>
                      <a:pt x="163410" y="163655"/>
                      <a:pt x="171804" y="176546"/>
                    </a:cubicBezTo>
                    <a:lnTo>
                      <a:pt x="213942" y="242489"/>
                    </a:lnTo>
                    <a:lnTo>
                      <a:pt x="173622" y="242489"/>
                    </a:lnTo>
                    <a:lnTo>
                      <a:pt x="141564" y="192082"/>
                    </a:lnTo>
                    <a:cubicBezTo>
                      <a:pt x="132178" y="177571"/>
                      <a:pt x="124478" y="166431"/>
                      <a:pt x="118430" y="158697"/>
                    </a:cubicBezTo>
                    <a:cubicBezTo>
                      <a:pt x="112349" y="150995"/>
                      <a:pt x="106929" y="145607"/>
                      <a:pt x="102137" y="142500"/>
                    </a:cubicBezTo>
                    <a:cubicBezTo>
                      <a:pt x="97345" y="139426"/>
                      <a:pt x="92453" y="137278"/>
                      <a:pt x="87529" y="136055"/>
                    </a:cubicBezTo>
                    <a:cubicBezTo>
                      <a:pt x="83861" y="135294"/>
                      <a:pt x="77912" y="134898"/>
                      <a:pt x="69683" y="134898"/>
                    </a:cubicBezTo>
                    <a:lnTo>
                      <a:pt x="32503" y="134898"/>
                    </a:lnTo>
                    <a:lnTo>
                      <a:pt x="32503" y="242489"/>
                    </a:lnTo>
                    <a:close/>
                    <a:moveTo>
                      <a:pt x="32503" y="107132"/>
                    </a:moveTo>
                    <a:lnTo>
                      <a:pt x="101410" y="107132"/>
                    </a:lnTo>
                    <a:cubicBezTo>
                      <a:pt x="116018" y="107132"/>
                      <a:pt x="127486" y="105645"/>
                      <a:pt x="135781" y="102603"/>
                    </a:cubicBezTo>
                    <a:cubicBezTo>
                      <a:pt x="144010" y="99596"/>
                      <a:pt x="150290" y="94737"/>
                      <a:pt x="154619" y="88060"/>
                    </a:cubicBezTo>
                    <a:cubicBezTo>
                      <a:pt x="158882" y="81416"/>
                      <a:pt x="161030" y="74177"/>
                      <a:pt x="161063" y="66310"/>
                    </a:cubicBezTo>
                    <a:cubicBezTo>
                      <a:pt x="161030" y="54873"/>
                      <a:pt x="156866" y="45453"/>
                      <a:pt x="148570" y="38049"/>
                    </a:cubicBezTo>
                    <a:cubicBezTo>
                      <a:pt x="140243" y="30711"/>
                      <a:pt x="127122" y="27009"/>
                      <a:pt x="109177" y="26975"/>
                    </a:cubicBezTo>
                    <a:lnTo>
                      <a:pt x="32503" y="26975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5" name="图形 7">
              <a:extLst>
                <a:ext uri="{FF2B5EF4-FFF2-40B4-BE49-F238E27FC236}">
                  <a16:creationId xmlns:a16="http://schemas.microsoft.com/office/drawing/2014/main" id="{5027C8E0-3A71-435F-A09D-31B927086B8D}"/>
                </a:ext>
              </a:extLst>
            </p:cNvPr>
            <p:cNvGrpSpPr/>
            <p:nvPr/>
          </p:nvGrpSpPr>
          <p:grpSpPr>
            <a:xfrm>
              <a:off x="6749343" y="3832473"/>
              <a:ext cx="74272" cy="222586"/>
              <a:chOff x="6749343" y="3832473"/>
              <a:chExt cx="74272" cy="222586"/>
            </a:xfrm>
            <a:solidFill>
              <a:srgbClr val="000000"/>
            </a:solidFill>
          </p:grpSpPr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E35634AB-57F2-4023-B8AC-39E9836F46DE}"/>
                  </a:ext>
                </a:extLst>
              </p:cNvPr>
              <p:cNvSpPr/>
              <p:nvPr/>
            </p:nvSpPr>
            <p:spPr>
              <a:xfrm>
                <a:off x="6749343" y="3832473"/>
                <a:ext cx="21118" cy="172013"/>
              </a:xfrm>
              <a:custGeom>
                <a:avLst/>
                <a:gdLst>
                  <a:gd name="connsiteX0" fmla="*/ 474 w 21118"/>
                  <a:gd name="connsiteY0" fmla="*/ 24504 h 172013"/>
                  <a:gd name="connsiteX1" fmla="*/ 474 w 21118"/>
                  <a:gd name="connsiteY1" fmla="*/ 209 h 172013"/>
                  <a:gd name="connsiteX2" fmla="*/ 21592 w 21118"/>
                  <a:gd name="connsiteY2" fmla="*/ 209 h 172013"/>
                  <a:gd name="connsiteX3" fmla="*/ 21592 w 21118"/>
                  <a:gd name="connsiteY3" fmla="*/ 24504 h 172013"/>
                  <a:gd name="connsiteX4" fmla="*/ 474 w 21118"/>
                  <a:gd name="connsiteY4" fmla="*/ 172223 h 172013"/>
                  <a:gd name="connsiteX5" fmla="*/ 474 w 21118"/>
                  <a:gd name="connsiteY5" fmla="*/ 47608 h 172013"/>
                  <a:gd name="connsiteX6" fmla="*/ 21592 w 21118"/>
                  <a:gd name="connsiteY6" fmla="*/ 47608 h 172013"/>
                  <a:gd name="connsiteX7" fmla="*/ 21592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474" y="24504"/>
                    </a:moveTo>
                    <a:lnTo>
                      <a:pt x="474" y="209"/>
                    </a:lnTo>
                    <a:lnTo>
                      <a:pt x="21592" y="209"/>
                    </a:lnTo>
                    <a:lnTo>
                      <a:pt x="21592" y="24504"/>
                    </a:lnTo>
                    <a:close/>
                    <a:moveTo>
                      <a:pt x="474" y="172223"/>
                    </a:moveTo>
                    <a:lnTo>
                      <a:pt x="474" y="47608"/>
                    </a:lnTo>
                    <a:lnTo>
                      <a:pt x="21592" y="47608"/>
                    </a:lnTo>
                    <a:lnTo>
                      <a:pt x="21592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221F667C-739D-4CFA-A2B7-50ECA61194C0}"/>
                  </a:ext>
                </a:extLst>
              </p:cNvPr>
              <p:cNvSpPr/>
              <p:nvPr/>
            </p:nvSpPr>
            <p:spPr>
              <a:xfrm>
                <a:off x="6775728" y="3832473"/>
                <a:ext cx="47888" cy="222586"/>
              </a:xfrm>
              <a:custGeom>
                <a:avLst/>
                <a:gdLst>
                  <a:gd name="connsiteX0" fmla="*/ 27250 w 47888"/>
                  <a:gd name="connsiteY0" fmla="*/ 24735 h 222586"/>
                  <a:gd name="connsiteX1" fmla="*/ 27250 w 47888"/>
                  <a:gd name="connsiteY1" fmla="*/ 209 h 222586"/>
                  <a:gd name="connsiteX2" fmla="*/ 48369 w 47888"/>
                  <a:gd name="connsiteY2" fmla="*/ 209 h 222586"/>
                  <a:gd name="connsiteX3" fmla="*/ 48369 w 47888"/>
                  <a:gd name="connsiteY3" fmla="*/ 24735 h 222586"/>
                  <a:gd name="connsiteX4" fmla="*/ 481 w 47888"/>
                  <a:gd name="connsiteY4" fmla="*/ 220581 h 222586"/>
                  <a:gd name="connsiteX5" fmla="*/ 4479 w 47888"/>
                  <a:gd name="connsiteY5" fmla="*/ 202600 h 222586"/>
                  <a:gd name="connsiteX6" fmla="*/ 14460 w 47888"/>
                  <a:gd name="connsiteY6" fmla="*/ 204252 h 222586"/>
                  <a:gd name="connsiteX7" fmla="*/ 24078 w 47888"/>
                  <a:gd name="connsiteY7" fmla="*/ 199955 h 222586"/>
                  <a:gd name="connsiteX8" fmla="*/ 27250 w 47888"/>
                  <a:gd name="connsiteY8" fmla="*/ 178569 h 222586"/>
                  <a:gd name="connsiteX9" fmla="*/ 27250 w 47888"/>
                  <a:gd name="connsiteY9" fmla="*/ 47608 h 222586"/>
                  <a:gd name="connsiteX10" fmla="*/ 48369 w 47888"/>
                  <a:gd name="connsiteY10" fmla="*/ 47608 h 222586"/>
                  <a:gd name="connsiteX11" fmla="*/ 48369 w 47888"/>
                  <a:gd name="connsiteY11" fmla="*/ 179032 h 222586"/>
                  <a:gd name="connsiteX12" fmla="*/ 42387 w 47888"/>
                  <a:gd name="connsiteY12" fmla="*/ 211061 h 222586"/>
                  <a:gd name="connsiteX13" fmla="*/ 17038 w 47888"/>
                  <a:gd name="connsiteY13" fmla="*/ 222796 h 222586"/>
                  <a:gd name="connsiteX14" fmla="*/ 481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250" y="24735"/>
                    </a:moveTo>
                    <a:lnTo>
                      <a:pt x="27250" y="209"/>
                    </a:lnTo>
                    <a:lnTo>
                      <a:pt x="48369" y="209"/>
                    </a:lnTo>
                    <a:lnTo>
                      <a:pt x="48369" y="24735"/>
                    </a:lnTo>
                    <a:close/>
                    <a:moveTo>
                      <a:pt x="481" y="220581"/>
                    </a:moveTo>
                    <a:lnTo>
                      <a:pt x="4479" y="202600"/>
                    </a:lnTo>
                    <a:cubicBezTo>
                      <a:pt x="8710" y="203690"/>
                      <a:pt x="12015" y="204252"/>
                      <a:pt x="14460" y="204252"/>
                    </a:cubicBezTo>
                    <a:cubicBezTo>
                      <a:pt x="18724" y="204252"/>
                      <a:pt x="21929" y="202798"/>
                      <a:pt x="24078" y="199955"/>
                    </a:cubicBezTo>
                    <a:cubicBezTo>
                      <a:pt x="26160" y="197080"/>
                      <a:pt x="27217" y="189973"/>
                      <a:pt x="27250" y="178569"/>
                    </a:cubicBezTo>
                    <a:lnTo>
                      <a:pt x="27250" y="47608"/>
                    </a:lnTo>
                    <a:lnTo>
                      <a:pt x="48369" y="47608"/>
                    </a:lnTo>
                    <a:lnTo>
                      <a:pt x="48369" y="179032"/>
                    </a:lnTo>
                    <a:cubicBezTo>
                      <a:pt x="48335" y="194336"/>
                      <a:pt x="46353" y="205013"/>
                      <a:pt x="42387" y="211061"/>
                    </a:cubicBezTo>
                    <a:cubicBezTo>
                      <a:pt x="37264" y="218862"/>
                      <a:pt x="28804" y="222796"/>
                      <a:pt x="17038" y="222796"/>
                    </a:cubicBezTo>
                    <a:cubicBezTo>
                      <a:pt x="11321" y="222796"/>
                      <a:pt x="5834" y="222036"/>
                      <a:pt x="481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EDB65BD2-88B1-4D74-86D2-146F2A754E66}"/>
                </a:ext>
              </a:extLst>
            </p:cNvPr>
            <p:cNvSpPr/>
            <p:nvPr/>
          </p:nvSpPr>
          <p:spPr>
            <a:xfrm>
              <a:off x="5035283" y="4760674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EB58F40D-EBC9-4EC3-B1CE-FF2387E697F1}"/>
                </a:ext>
              </a:extLst>
            </p:cNvPr>
            <p:cNvSpPr/>
            <p:nvPr/>
          </p:nvSpPr>
          <p:spPr>
            <a:xfrm>
              <a:off x="5035283" y="4760674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91B628BC-FD26-4C16-84CD-0BBC6C8BD8D3}"/>
                </a:ext>
              </a:extLst>
            </p:cNvPr>
            <p:cNvSpPr/>
            <p:nvPr/>
          </p:nvSpPr>
          <p:spPr>
            <a:xfrm>
              <a:off x="4729680" y="5066325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D49EB740-928C-4A92-B904-CD676904C5F0}"/>
                </a:ext>
              </a:extLst>
            </p:cNvPr>
            <p:cNvSpPr/>
            <p:nvPr/>
          </p:nvSpPr>
          <p:spPr>
            <a:xfrm>
              <a:off x="5646489" y="5066325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335804B5-CAFC-4C3E-820D-A1537D9214FB}"/>
                </a:ext>
              </a:extLst>
            </p:cNvPr>
            <p:cNvSpPr/>
            <p:nvPr/>
          </p:nvSpPr>
          <p:spPr>
            <a:xfrm>
              <a:off x="5340886" y="4455022"/>
              <a:ext cx="8460" cy="305651"/>
            </a:xfrm>
            <a:custGeom>
              <a:avLst/>
              <a:gdLst>
                <a:gd name="connsiteX0" fmla="*/ -66 w 8460"/>
                <a:gd name="connsiteY0" fmla="*/ 305646 h 305651"/>
                <a:gd name="connsiteX1" fmla="*/ -66 w 8460"/>
                <a:gd name="connsiteY1" fmla="*/ -5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305646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1" name="图形 7">
              <a:extLst>
                <a:ext uri="{FF2B5EF4-FFF2-40B4-BE49-F238E27FC236}">
                  <a16:creationId xmlns:a16="http://schemas.microsoft.com/office/drawing/2014/main" id="{A779BD01-D043-42A0-832E-2B357B0D8AFC}"/>
                </a:ext>
              </a:extLst>
            </p:cNvPr>
            <p:cNvGrpSpPr/>
            <p:nvPr/>
          </p:nvGrpSpPr>
          <p:grpSpPr>
            <a:xfrm>
              <a:off x="5070519" y="5000233"/>
              <a:ext cx="228625" cy="125275"/>
              <a:chOff x="5070519" y="5000233"/>
              <a:chExt cx="228625" cy="125275"/>
            </a:xfrm>
            <a:solidFill>
              <a:srgbClr val="000000"/>
            </a:solidFill>
          </p:grpSpPr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1F35E703-9F86-4AA6-B6A5-E7B3F6B2B56F}"/>
                  </a:ext>
                </a:extLst>
              </p:cNvPr>
              <p:cNvSpPr/>
              <p:nvPr/>
            </p:nvSpPr>
            <p:spPr>
              <a:xfrm>
                <a:off x="5070519" y="5002316"/>
                <a:ext cx="113358" cy="121143"/>
              </a:xfrm>
              <a:custGeom>
                <a:avLst/>
                <a:gdLst>
                  <a:gd name="connsiteX0" fmla="*/ 278 w 113358"/>
                  <a:gd name="connsiteY0" fmla="*/ 121485 h 121143"/>
                  <a:gd name="connsiteX1" fmla="*/ 46811 w 113358"/>
                  <a:gd name="connsiteY1" fmla="*/ 341 h 121143"/>
                  <a:gd name="connsiteX2" fmla="*/ 64062 w 113358"/>
                  <a:gd name="connsiteY2" fmla="*/ 341 h 121143"/>
                  <a:gd name="connsiteX3" fmla="*/ 113636 w 113358"/>
                  <a:gd name="connsiteY3" fmla="*/ 121485 h 121143"/>
                  <a:gd name="connsiteX4" fmla="*/ 95392 w 113358"/>
                  <a:gd name="connsiteY4" fmla="*/ 121485 h 121143"/>
                  <a:gd name="connsiteX5" fmla="*/ 81248 w 113358"/>
                  <a:gd name="connsiteY5" fmla="*/ 84795 h 121143"/>
                  <a:gd name="connsiteX6" fmla="*/ 30617 w 113358"/>
                  <a:gd name="connsiteY6" fmla="*/ 84795 h 121143"/>
                  <a:gd name="connsiteX7" fmla="*/ 17331 w 113358"/>
                  <a:gd name="connsiteY7" fmla="*/ 121485 h 121143"/>
                  <a:gd name="connsiteX8" fmla="*/ 35243 w 113358"/>
                  <a:gd name="connsiteY8" fmla="*/ 71738 h 121143"/>
                  <a:gd name="connsiteX9" fmla="*/ 76290 w 113358"/>
                  <a:gd name="connsiteY9" fmla="*/ 71738 h 121143"/>
                  <a:gd name="connsiteX10" fmla="*/ 63666 w 113358"/>
                  <a:gd name="connsiteY10" fmla="*/ 38188 h 121143"/>
                  <a:gd name="connsiteX11" fmla="*/ 55073 w 113358"/>
                  <a:gd name="connsiteY11" fmla="*/ 13067 h 121143"/>
                  <a:gd name="connsiteX12" fmla="*/ 48529 w 113358"/>
                  <a:gd name="connsiteY12" fmla="*/ 36205 h 12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358" h="121143">
                    <a:moveTo>
                      <a:pt x="278" y="121485"/>
                    </a:moveTo>
                    <a:lnTo>
                      <a:pt x="46811" y="341"/>
                    </a:lnTo>
                    <a:lnTo>
                      <a:pt x="64062" y="341"/>
                    </a:lnTo>
                    <a:lnTo>
                      <a:pt x="113636" y="121485"/>
                    </a:lnTo>
                    <a:lnTo>
                      <a:pt x="95392" y="121485"/>
                    </a:lnTo>
                    <a:lnTo>
                      <a:pt x="81248" y="84795"/>
                    </a:lnTo>
                    <a:lnTo>
                      <a:pt x="30617" y="84795"/>
                    </a:lnTo>
                    <a:lnTo>
                      <a:pt x="17331" y="121485"/>
                    </a:lnTo>
                    <a:close/>
                    <a:moveTo>
                      <a:pt x="35243" y="71738"/>
                    </a:moveTo>
                    <a:lnTo>
                      <a:pt x="76290" y="71738"/>
                    </a:lnTo>
                    <a:lnTo>
                      <a:pt x="63666" y="38188"/>
                    </a:lnTo>
                    <a:cubicBezTo>
                      <a:pt x="59766" y="28007"/>
                      <a:pt x="56924" y="19644"/>
                      <a:pt x="55073" y="13067"/>
                    </a:cubicBezTo>
                    <a:cubicBezTo>
                      <a:pt x="53520" y="20835"/>
                      <a:pt x="51338" y="28536"/>
                      <a:pt x="48529" y="362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>
                <a:extLst>
                  <a:ext uri="{FF2B5EF4-FFF2-40B4-BE49-F238E27FC236}">
                    <a16:creationId xmlns:a16="http://schemas.microsoft.com/office/drawing/2014/main" id="{09102A9F-2580-4DF8-BD8D-B06CBCC545A1}"/>
                  </a:ext>
                </a:extLst>
              </p:cNvPr>
              <p:cNvSpPr/>
              <p:nvPr/>
            </p:nvSpPr>
            <p:spPr>
              <a:xfrm>
                <a:off x="5192066" y="5000233"/>
                <a:ext cx="107078" cy="125275"/>
              </a:xfrm>
              <a:custGeom>
                <a:avLst/>
                <a:gdLst>
                  <a:gd name="connsiteX0" fmla="*/ 91341 w 107078"/>
                  <a:gd name="connsiteY0" fmla="*/ 81093 h 125275"/>
                  <a:gd name="connsiteX1" fmla="*/ 107369 w 107078"/>
                  <a:gd name="connsiteY1" fmla="*/ 85158 h 125275"/>
                  <a:gd name="connsiteX2" fmla="*/ 89226 w 107078"/>
                  <a:gd name="connsiteY2" fmla="*/ 115271 h 125275"/>
                  <a:gd name="connsiteX3" fmla="*/ 57234 w 107078"/>
                  <a:gd name="connsiteY3" fmla="*/ 125617 h 125275"/>
                  <a:gd name="connsiteX4" fmla="*/ 25342 w 107078"/>
                  <a:gd name="connsiteY4" fmla="*/ 117651 h 125275"/>
                  <a:gd name="connsiteX5" fmla="*/ 6669 w 107078"/>
                  <a:gd name="connsiteY5" fmla="*/ 94579 h 125275"/>
                  <a:gd name="connsiteX6" fmla="*/ 291 w 107078"/>
                  <a:gd name="connsiteY6" fmla="*/ 62086 h 125275"/>
                  <a:gd name="connsiteX7" fmla="*/ 7496 w 107078"/>
                  <a:gd name="connsiteY7" fmla="*/ 29098 h 125275"/>
                  <a:gd name="connsiteX8" fmla="*/ 28085 w 107078"/>
                  <a:gd name="connsiteY8" fmla="*/ 7679 h 125275"/>
                  <a:gd name="connsiteX9" fmla="*/ 57466 w 107078"/>
                  <a:gd name="connsiteY9" fmla="*/ 341 h 125275"/>
                  <a:gd name="connsiteX10" fmla="*/ 88036 w 107078"/>
                  <a:gd name="connsiteY10" fmla="*/ 9596 h 125275"/>
                  <a:gd name="connsiteX11" fmla="*/ 105288 w 107078"/>
                  <a:gd name="connsiteY11" fmla="*/ 35643 h 125275"/>
                  <a:gd name="connsiteX12" fmla="*/ 89524 w 107078"/>
                  <a:gd name="connsiteY12" fmla="*/ 39345 h 125275"/>
                  <a:gd name="connsiteX13" fmla="*/ 77296 w 107078"/>
                  <a:gd name="connsiteY13" fmla="*/ 20107 h 125275"/>
                  <a:gd name="connsiteX14" fmla="*/ 57135 w 107078"/>
                  <a:gd name="connsiteY14" fmla="*/ 14092 h 125275"/>
                  <a:gd name="connsiteX15" fmla="*/ 33770 w 107078"/>
                  <a:gd name="connsiteY15" fmla="*/ 20769 h 125275"/>
                  <a:gd name="connsiteX16" fmla="*/ 20616 w 107078"/>
                  <a:gd name="connsiteY16" fmla="*/ 38751 h 125275"/>
                  <a:gd name="connsiteX17" fmla="*/ 16816 w 107078"/>
                  <a:gd name="connsiteY17" fmla="*/ 62020 h 125275"/>
                  <a:gd name="connsiteX18" fmla="*/ 21310 w 107078"/>
                  <a:gd name="connsiteY18" fmla="*/ 88993 h 125275"/>
                  <a:gd name="connsiteX19" fmla="*/ 35323 w 107078"/>
                  <a:gd name="connsiteY19" fmla="*/ 106214 h 125275"/>
                  <a:gd name="connsiteX20" fmla="*/ 55912 w 107078"/>
                  <a:gd name="connsiteY20" fmla="*/ 111932 h 125275"/>
                  <a:gd name="connsiteX21" fmla="*/ 78683 w 107078"/>
                  <a:gd name="connsiteY21" fmla="*/ 104164 h 125275"/>
                  <a:gd name="connsiteX22" fmla="*/ 91341 w 107078"/>
                  <a:gd name="connsiteY22" fmla="*/ 81093 h 12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7078" h="125275">
                    <a:moveTo>
                      <a:pt x="91341" y="81093"/>
                    </a:moveTo>
                    <a:lnTo>
                      <a:pt x="107369" y="85158"/>
                    </a:lnTo>
                    <a:cubicBezTo>
                      <a:pt x="103999" y="98347"/>
                      <a:pt x="97951" y="108395"/>
                      <a:pt x="89226" y="115271"/>
                    </a:cubicBezTo>
                    <a:cubicBezTo>
                      <a:pt x="80501" y="122179"/>
                      <a:pt x="69826" y="125584"/>
                      <a:pt x="57234" y="125617"/>
                    </a:cubicBezTo>
                    <a:cubicBezTo>
                      <a:pt x="44147" y="125584"/>
                      <a:pt x="33505" y="122972"/>
                      <a:pt x="25342" y="117651"/>
                    </a:cubicBezTo>
                    <a:cubicBezTo>
                      <a:pt x="17146" y="112362"/>
                      <a:pt x="10933" y="104660"/>
                      <a:pt x="6669" y="94579"/>
                    </a:cubicBezTo>
                    <a:cubicBezTo>
                      <a:pt x="2406" y="84497"/>
                      <a:pt x="291" y="73655"/>
                      <a:pt x="291" y="62086"/>
                    </a:cubicBezTo>
                    <a:cubicBezTo>
                      <a:pt x="291" y="49493"/>
                      <a:pt x="2671" y="38519"/>
                      <a:pt x="7496" y="29098"/>
                    </a:cubicBezTo>
                    <a:cubicBezTo>
                      <a:pt x="12288" y="19711"/>
                      <a:pt x="19162" y="12571"/>
                      <a:pt x="28085" y="7679"/>
                    </a:cubicBezTo>
                    <a:cubicBezTo>
                      <a:pt x="36975" y="2821"/>
                      <a:pt x="46758" y="374"/>
                      <a:pt x="57466" y="341"/>
                    </a:cubicBezTo>
                    <a:cubicBezTo>
                      <a:pt x="69562" y="374"/>
                      <a:pt x="79774" y="3448"/>
                      <a:pt x="88036" y="9596"/>
                    </a:cubicBezTo>
                    <a:cubicBezTo>
                      <a:pt x="96299" y="15777"/>
                      <a:pt x="102049" y="24471"/>
                      <a:pt x="105288" y="35643"/>
                    </a:cubicBezTo>
                    <a:lnTo>
                      <a:pt x="89524" y="39345"/>
                    </a:lnTo>
                    <a:cubicBezTo>
                      <a:pt x="86714" y="30553"/>
                      <a:pt x="82616" y="24140"/>
                      <a:pt x="77296" y="20107"/>
                    </a:cubicBezTo>
                    <a:cubicBezTo>
                      <a:pt x="71908" y="16108"/>
                      <a:pt x="65199" y="14092"/>
                      <a:pt x="57135" y="14092"/>
                    </a:cubicBezTo>
                    <a:cubicBezTo>
                      <a:pt x="47782" y="14092"/>
                      <a:pt x="39983" y="16339"/>
                      <a:pt x="33770" y="20769"/>
                    </a:cubicBezTo>
                    <a:cubicBezTo>
                      <a:pt x="27490" y="25264"/>
                      <a:pt x="23128" y="31247"/>
                      <a:pt x="20616" y="38751"/>
                    </a:cubicBezTo>
                    <a:cubicBezTo>
                      <a:pt x="18071" y="46287"/>
                      <a:pt x="16782" y="54054"/>
                      <a:pt x="16816" y="62020"/>
                    </a:cubicBezTo>
                    <a:cubicBezTo>
                      <a:pt x="16782" y="72333"/>
                      <a:pt x="18303" y="81324"/>
                      <a:pt x="21310" y="88993"/>
                    </a:cubicBezTo>
                    <a:cubicBezTo>
                      <a:pt x="24318" y="96694"/>
                      <a:pt x="28978" y="102413"/>
                      <a:pt x="35323" y="106214"/>
                    </a:cubicBezTo>
                    <a:cubicBezTo>
                      <a:pt x="41635" y="110048"/>
                      <a:pt x="48509" y="111965"/>
                      <a:pt x="55912" y="111932"/>
                    </a:cubicBezTo>
                    <a:cubicBezTo>
                      <a:pt x="64869" y="111965"/>
                      <a:pt x="72437" y="109387"/>
                      <a:pt x="78683" y="104164"/>
                    </a:cubicBezTo>
                    <a:cubicBezTo>
                      <a:pt x="84896" y="99008"/>
                      <a:pt x="89127" y="91306"/>
                      <a:pt x="91341" y="810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B37FF043-2DD5-4924-8948-F48990FE9A08}"/>
                </a:ext>
              </a:extLst>
            </p:cNvPr>
            <p:cNvSpPr/>
            <p:nvPr/>
          </p:nvSpPr>
          <p:spPr>
            <a:xfrm>
              <a:off x="5070783" y="4979557"/>
              <a:ext cx="236565" cy="14215"/>
            </a:xfrm>
            <a:custGeom>
              <a:avLst/>
              <a:gdLst>
                <a:gd name="connsiteX0" fmla="*/ 52278 w 236565"/>
                <a:gd name="connsiteY0" fmla="*/ 0 h 14215"/>
                <a:gd name="connsiteX1" fmla="*/ 0 w 236565"/>
                <a:gd name="connsiteY1" fmla="*/ 0 h 14215"/>
                <a:gd name="connsiteX2" fmla="*/ 0 w 236565"/>
                <a:gd name="connsiteY2" fmla="*/ 14216 h 14215"/>
                <a:gd name="connsiteX3" fmla="*/ 236565 w 236565"/>
                <a:gd name="connsiteY3" fmla="*/ 14216 h 14215"/>
                <a:gd name="connsiteX4" fmla="*/ 236565 w 236565"/>
                <a:gd name="connsiteY4" fmla="*/ 0 h 1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65" h="14215">
                  <a:moveTo>
                    <a:pt x="52278" y="0"/>
                  </a:moveTo>
                  <a:lnTo>
                    <a:pt x="0" y="0"/>
                  </a:lnTo>
                  <a:lnTo>
                    <a:pt x="0" y="14216"/>
                  </a:lnTo>
                  <a:lnTo>
                    <a:pt x="236565" y="14216"/>
                  </a:lnTo>
                  <a:lnTo>
                    <a:pt x="236565" y="0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F06BB29A-4F63-4F0B-B677-7180FFD5A869}"/>
                </a:ext>
              </a:extLst>
            </p:cNvPr>
            <p:cNvSpPr/>
            <p:nvPr/>
          </p:nvSpPr>
          <p:spPr>
            <a:xfrm>
              <a:off x="5313046" y="5065615"/>
              <a:ext cx="28456" cy="112681"/>
            </a:xfrm>
            <a:custGeom>
              <a:avLst/>
              <a:gdLst>
                <a:gd name="connsiteX0" fmla="*/ 28762 w 28456"/>
                <a:gd name="connsiteY0" fmla="*/ 113026 h 112681"/>
                <a:gd name="connsiteX1" fmla="*/ 21194 w 28456"/>
                <a:gd name="connsiteY1" fmla="*/ 113026 h 112681"/>
                <a:gd name="connsiteX2" fmla="*/ 12667 w 28456"/>
                <a:gd name="connsiteY2" fmla="*/ 100366 h 112681"/>
                <a:gd name="connsiteX3" fmla="*/ 6058 w 28456"/>
                <a:gd name="connsiteY3" fmla="*/ 86583 h 112681"/>
                <a:gd name="connsiteX4" fmla="*/ 1794 w 28456"/>
                <a:gd name="connsiteY4" fmla="*/ 71907 h 112681"/>
                <a:gd name="connsiteX5" fmla="*/ 307 w 28456"/>
                <a:gd name="connsiteY5" fmla="*/ 56702 h 112681"/>
                <a:gd name="connsiteX6" fmla="*/ 1827 w 28456"/>
                <a:gd name="connsiteY6" fmla="*/ 41431 h 112681"/>
                <a:gd name="connsiteX7" fmla="*/ 6124 w 28456"/>
                <a:gd name="connsiteY7" fmla="*/ 26854 h 112681"/>
                <a:gd name="connsiteX8" fmla="*/ 12700 w 28456"/>
                <a:gd name="connsiteY8" fmla="*/ 13103 h 112681"/>
                <a:gd name="connsiteX9" fmla="*/ 21194 w 28456"/>
                <a:gd name="connsiteY9" fmla="*/ 345 h 112681"/>
                <a:gd name="connsiteX10" fmla="*/ 28762 w 28456"/>
                <a:gd name="connsiteY10" fmla="*/ 345 h 112681"/>
                <a:gd name="connsiteX11" fmla="*/ 21293 w 28456"/>
                <a:gd name="connsiteY11" fmla="*/ 13764 h 112681"/>
                <a:gd name="connsiteX12" fmla="*/ 15774 w 28456"/>
                <a:gd name="connsiteY12" fmla="*/ 27184 h 112681"/>
                <a:gd name="connsiteX13" fmla="*/ 12370 w 28456"/>
                <a:gd name="connsiteY13" fmla="*/ 41266 h 112681"/>
                <a:gd name="connsiteX14" fmla="*/ 11213 w 28456"/>
                <a:gd name="connsiteY14" fmla="*/ 56603 h 112681"/>
                <a:gd name="connsiteX15" fmla="*/ 12469 w 28456"/>
                <a:gd name="connsiteY15" fmla="*/ 71510 h 112681"/>
                <a:gd name="connsiteX16" fmla="*/ 16038 w 28456"/>
                <a:gd name="connsiteY16" fmla="*/ 86021 h 112681"/>
                <a:gd name="connsiteX17" fmla="*/ 21524 w 28456"/>
                <a:gd name="connsiteY17" fmla="*/ 99937 h 112681"/>
                <a:gd name="connsiteX18" fmla="*/ 28762 w 28456"/>
                <a:gd name="connsiteY18" fmla="*/ 113026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56" h="112681">
                  <a:moveTo>
                    <a:pt x="28762" y="113026"/>
                  </a:moveTo>
                  <a:lnTo>
                    <a:pt x="21194" y="113026"/>
                  </a:lnTo>
                  <a:cubicBezTo>
                    <a:pt x="18054" y="109027"/>
                    <a:pt x="15212" y="104796"/>
                    <a:pt x="12667" y="100366"/>
                  </a:cubicBezTo>
                  <a:cubicBezTo>
                    <a:pt x="10089" y="95904"/>
                    <a:pt x="7875" y="91343"/>
                    <a:pt x="6058" y="86583"/>
                  </a:cubicBezTo>
                  <a:cubicBezTo>
                    <a:pt x="4207" y="81823"/>
                    <a:pt x="2786" y="76931"/>
                    <a:pt x="1794" y="71907"/>
                  </a:cubicBezTo>
                  <a:cubicBezTo>
                    <a:pt x="770" y="66916"/>
                    <a:pt x="274" y="61858"/>
                    <a:pt x="307" y="56702"/>
                  </a:cubicBezTo>
                  <a:cubicBezTo>
                    <a:pt x="274" y="51545"/>
                    <a:pt x="803" y="46455"/>
                    <a:pt x="1827" y="41431"/>
                  </a:cubicBezTo>
                  <a:cubicBezTo>
                    <a:pt x="2852" y="36473"/>
                    <a:pt x="4273" y="31614"/>
                    <a:pt x="6124" y="26854"/>
                  </a:cubicBezTo>
                  <a:cubicBezTo>
                    <a:pt x="7941" y="22160"/>
                    <a:pt x="10123" y="17566"/>
                    <a:pt x="12700" y="13103"/>
                  </a:cubicBezTo>
                  <a:cubicBezTo>
                    <a:pt x="15245" y="8674"/>
                    <a:pt x="18087" y="4410"/>
                    <a:pt x="21194" y="345"/>
                  </a:cubicBezTo>
                  <a:lnTo>
                    <a:pt x="28762" y="345"/>
                  </a:lnTo>
                  <a:cubicBezTo>
                    <a:pt x="25953" y="4906"/>
                    <a:pt x="23474" y="9401"/>
                    <a:pt x="21293" y="13764"/>
                  </a:cubicBezTo>
                  <a:cubicBezTo>
                    <a:pt x="19079" y="18194"/>
                    <a:pt x="17228" y="22656"/>
                    <a:pt x="15774" y="27184"/>
                  </a:cubicBezTo>
                  <a:cubicBezTo>
                    <a:pt x="14254" y="31746"/>
                    <a:pt x="13130" y="36440"/>
                    <a:pt x="12370" y="41266"/>
                  </a:cubicBezTo>
                  <a:cubicBezTo>
                    <a:pt x="11577" y="46124"/>
                    <a:pt x="11180" y="51248"/>
                    <a:pt x="11213" y="56603"/>
                  </a:cubicBezTo>
                  <a:cubicBezTo>
                    <a:pt x="11180" y="61627"/>
                    <a:pt x="11610" y="66585"/>
                    <a:pt x="12469" y="71510"/>
                  </a:cubicBezTo>
                  <a:cubicBezTo>
                    <a:pt x="13295" y="76435"/>
                    <a:pt x="14485" y="81261"/>
                    <a:pt x="16038" y="86021"/>
                  </a:cubicBezTo>
                  <a:cubicBezTo>
                    <a:pt x="17526" y="90781"/>
                    <a:pt x="19343" y="95408"/>
                    <a:pt x="21524" y="99937"/>
                  </a:cubicBezTo>
                  <a:cubicBezTo>
                    <a:pt x="23640" y="104432"/>
                    <a:pt x="26052" y="108795"/>
                    <a:pt x="28762" y="113026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6E6B421D-393C-4471-9219-E086CB8820CA}"/>
                </a:ext>
              </a:extLst>
            </p:cNvPr>
            <p:cNvSpPr/>
            <p:nvPr/>
          </p:nvSpPr>
          <p:spPr>
            <a:xfrm>
              <a:off x="5349413" y="5067069"/>
              <a:ext cx="28587" cy="86007"/>
            </a:xfrm>
            <a:custGeom>
              <a:avLst/>
              <a:gdLst>
                <a:gd name="connsiteX0" fmla="*/ 15810 w 28587"/>
                <a:gd name="connsiteY0" fmla="*/ 12377 h 86007"/>
                <a:gd name="connsiteX1" fmla="*/ 18322 w 28587"/>
                <a:gd name="connsiteY1" fmla="*/ 345 h 86007"/>
                <a:gd name="connsiteX2" fmla="*/ 28898 w 28587"/>
                <a:gd name="connsiteY2" fmla="*/ 345 h 86007"/>
                <a:gd name="connsiteX3" fmla="*/ 26353 w 28587"/>
                <a:gd name="connsiteY3" fmla="*/ 12377 h 86007"/>
                <a:gd name="connsiteX4" fmla="*/ 310 w 28587"/>
                <a:gd name="connsiteY4" fmla="*/ 86352 h 86007"/>
                <a:gd name="connsiteX5" fmla="*/ 13332 w 28587"/>
                <a:gd name="connsiteY5" fmla="*/ 24045 h 86007"/>
                <a:gd name="connsiteX6" fmla="*/ 23973 w 28587"/>
                <a:gd name="connsiteY6" fmla="*/ 24045 h 86007"/>
                <a:gd name="connsiteX7" fmla="*/ 10952 w 28587"/>
                <a:gd name="connsiteY7" fmla="*/ 86352 h 8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87" h="86007">
                  <a:moveTo>
                    <a:pt x="15810" y="12377"/>
                  </a:moveTo>
                  <a:lnTo>
                    <a:pt x="18322" y="345"/>
                  </a:lnTo>
                  <a:lnTo>
                    <a:pt x="28898" y="345"/>
                  </a:lnTo>
                  <a:lnTo>
                    <a:pt x="26353" y="12377"/>
                  </a:lnTo>
                  <a:close/>
                  <a:moveTo>
                    <a:pt x="310" y="86352"/>
                  </a:moveTo>
                  <a:lnTo>
                    <a:pt x="13332" y="24045"/>
                  </a:lnTo>
                  <a:lnTo>
                    <a:pt x="23973" y="24045"/>
                  </a:lnTo>
                  <a:lnTo>
                    <a:pt x="10952" y="86352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F0600A3F-C6D9-45ED-8527-C7FE6EB192D5}"/>
                </a:ext>
              </a:extLst>
            </p:cNvPr>
            <p:cNvSpPr/>
            <p:nvPr/>
          </p:nvSpPr>
          <p:spPr>
            <a:xfrm>
              <a:off x="5379180" y="5093479"/>
              <a:ext cx="56877" cy="56886"/>
            </a:xfrm>
            <a:custGeom>
              <a:avLst/>
              <a:gdLst>
                <a:gd name="connsiteX0" fmla="*/ 57191 w 56877"/>
                <a:gd name="connsiteY0" fmla="*/ 33729 h 56886"/>
                <a:gd name="connsiteX1" fmla="*/ 33660 w 56877"/>
                <a:gd name="connsiteY1" fmla="*/ 33729 h 56886"/>
                <a:gd name="connsiteX2" fmla="*/ 33660 w 56877"/>
                <a:gd name="connsiteY2" fmla="*/ 57231 h 56886"/>
                <a:gd name="connsiteX3" fmla="*/ 23811 w 56877"/>
                <a:gd name="connsiteY3" fmla="*/ 57231 h 56886"/>
                <a:gd name="connsiteX4" fmla="*/ 23811 w 56877"/>
                <a:gd name="connsiteY4" fmla="*/ 33729 h 56886"/>
                <a:gd name="connsiteX5" fmla="*/ 313 w 56877"/>
                <a:gd name="connsiteY5" fmla="*/ 33729 h 56886"/>
                <a:gd name="connsiteX6" fmla="*/ 313 w 56877"/>
                <a:gd name="connsiteY6" fmla="*/ 23846 h 56886"/>
                <a:gd name="connsiteX7" fmla="*/ 23811 w 56877"/>
                <a:gd name="connsiteY7" fmla="*/ 23846 h 56886"/>
                <a:gd name="connsiteX8" fmla="*/ 23811 w 56877"/>
                <a:gd name="connsiteY8" fmla="*/ 345 h 56886"/>
                <a:gd name="connsiteX9" fmla="*/ 33660 w 56877"/>
                <a:gd name="connsiteY9" fmla="*/ 345 h 56886"/>
                <a:gd name="connsiteX10" fmla="*/ 33660 w 56877"/>
                <a:gd name="connsiteY10" fmla="*/ 23846 h 56886"/>
                <a:gd name="connsiteX11" fmla="*/ 57191 w 56877"/>
                <a:gd name="connsiteY11" fmla="*/ 23846 h 5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877" h="56886">
                  <a:moveTo>
                    <a:pt x="57191" y="33729"/>
                  </a:moveTo>
                  <a:lnTo>
                    <a:pt x="33660" y="33729"/>
                  </a:lnTo>
                  <a:lnTo>
                    <a:pt x="33660" y="57231"/>
                  </a:lnTo>
                  <a:lnTo>
                    <a:pt x="23811" y="57231"/>
                  </a:lnTo>
                  <a:lnTo>
                    <a:pt x="23811" y="33729"/>
                  </a:lnTo>
                  <a:lnTo>
                    <a:pt x="313" y="33729"/>
                  </a:lnTo>
                  <a:lnTo>
                    <a:pt x="313" y="23846"/>
                  </a:lnTo>
                  <a:lnTo>
                    <a:pt x="23811" y="23846"/>
                  </a:lnTo>
                  <a:lnTo>
                    <a:pt x="23811" y="345"/>
                  </a:lnTo>
                  <a:lnTo>
                    <a:pt x="33660" y="345"/>
                  </a:lnTo>
                  <a:lnTo>
                    <a:pt x="33660" y="23846"/>
                  </a:lnTo>
                  <a:lnTo>
                    <a:pt x="57191" y="23846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F9FB5DC9-83A5-4E52-B656-8AE210959E65}"/>
                </a:ext>
              </a:extLst>
            </p:cNvPr>
            <p:cNvSpPr/>
            <p:nvPr/>
          </p:nvSpPr>
          <p:spPr>
            <a:xfrm>
              <a:off x="5455779" y="5066706"/>
              <a:ext cx="31660" cy="86370"/>
            </a:xfrm>
            <a:custGeom>
              <a:avLst/>
              <a:gdLst>
                <a:gd name="connsiteX0" fmla="*/ 31982 w 31660"/>
                <a:gd name="connsiteY0" fmla="*/ 86715 h 86370"/>
                <a:gd name="connsiteX1" fmla="*/ 21440 w 31660"/>
                <a:gd name="connsiteY1" fmla="*/ 86715 h 86370"/>
                <a:gd name="connsiteX2" fmla="*/ 21440 w 31660"/>
                <a:gd name="connsiteY2" fmla="*/ 19417 h 86370"/>
                <a:gd name="connsiteX3" fmla="*/ 11426 w 31660"/>
                <a:gd name="connsiteY3" fmla="*/ 26689 h 86370"/>
                <a:gd name="connsiteX4" fmla="*/ 322 w 31660"/>
                <a:gd name="connsiteY4" fmla="*/ 32143 h 86370"/>
                <a:gd name="connsiteX5" fmla="*/ 322 w 31660"/>
                <a:gd name="connsiteY5" fmla="*/ 21962 h 86370"/>
                <a:gd name="connsiteX6" fmla="*/ 15789 w 31660"/>
                <a:gd name="connsiteY6" fmla="*/ 11847 h 86370"/>
                <a:gd name="connsiteX7" fmla="*/ 25174 w 31660"/>
                <a:gd name="connsiteY7" fmla="*/ 345 h 86370"/>
                <a:gd name="connsiteX8" fmla="*/ 31982 w 31660"/>
                <a:gd name="connsiteY8" fmla="*/ 345 h 8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0" h="86370">
                  <a:moveTo>
                    <a:pt x="31982" y="86715"/>
                  </a:moveTo>
                  <a:lnTo>
                    <a:pt x="21440" y="86715"/>
                  </a:lnTo>
                  <a:lnTo>
                    <a:pt x="21440" y="19417"/>
                  </a:lnTo>
                  <a:cubicBezTo>
                    <a:pt x="18862" y="21863"/>
                    <a:pt x="15524" y="24276"/>
                    <a:pt x="11426" y="26689"/>
                  </a:cubicBezTo>
                  <a:cubicBezTo>
                    <a:pt x="7295" y="29135"/>
                    <a:pt x="3593" y="30953"/>
                    <a:pt x="322" y="32143"/>
                  </a:cubicBezTo>
                  <a:lnTo>
                    <a:pt x="322" y="21962"/>
                  </a:lnTo>
                  <a:cubicBezTo>
                    <a:pt x="6204" y="19185"/>
                    <a:pt x="11360" y="15814"/>
                    <a:pt x="15789" y="11847"/>
                  </a:cubicBezTo>
                  <a:cubicBezTo>
                    <a:pt x="20217" y="7914"/>
                    <a:pt x="23324" y="4080"/>
                    <a:pt x="25174" y="345"/>
                  </a:cubicBezTo>
                  <a:lnTo>
                    <a:pt x="31982" y="345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D7F4CFA5-ACAF-4663-99A9-9533D872E709}"/>
                </a:ext>
              </a:extLst>
            </p:cNvPr>
            <p:cNvSpPr/>
            <p:nvPr/>
          </p:nvSpPr>
          <p:spPr>
            <a:xfrm>
              <a:off x="5513826" y="5065615"/>
              <a:ext cx="28455" cy="112681"/>
            </a:xfrm>
            <a:custGeom>
              <a:avLst/>
              <a:gdLst>
                <a:gd name="connsiteX0" fmla="*/ 28785 w 28455"/>
                <a:gd name="connsiteY0" fmla="*/ 56702 h 112681"/>
                <a:gd name="connsiteX1" fmla="*/ 27264 w 28455"/>
                <a:gd name="connsiteY1" fmla="*/ 71940 h 112681"/>
                <a:gd name="connsiteX2" fmla="*/ 22968 w 28455"/>
                <a:gd name="connsiteY2" fmla="*/ 86517 h 112681"/>
                <a:gd name="connsiteX3" fmla="*/ 16391 w 28455"/>
                <a:gd name="connsiteY3" fmla="*/ 100267 h 112681"/>
                <a:gd name="connsiteX4" fmla="*/ 7898 w 28455"/>
                <a:gd name="connsiteY4" fmla="*/ 113026 h 112681"/>
                <a:gd name="connsiteX5" fmla="*/ 330 w 28455"/>
                <a:gd name="connsiteY5" fmla="*/ 113026 h 112681"/>
                <a:gd name="connsiteX6" fmla="*/ 7733 w 28455"/>
                <a:gd name="connsiteY6" fmla="*/ 99705 h 112681"/>
                <a:gd name="connsiteX7" fmla="*/ 13219 w 28455"/>
                <a:gd name="connsiteY7" fmla="*/ 86219 h 112681"/>
                <a:gd name="connsiteX8" fmla="*/ 16656 w 28455"/>
                <a:gd name="connsiteY8" fmla="*/ 72072 h 112681"/>
                <a:gd name="connsiteX9" fmla="*/ 17879 w 28455"/>
                <a:gd name="connsiteY9" fmla="*/ 56834 h 112681"/>
                <a:gd name="connsiteX10" fmla="*/ 16623 w 28455"/>
                <a:gd name="connsiteY10" fmla="*/ 41927 h 112681"/>
                <a:gd name="connsiteX11" fmla="*/ 13053 w 28455"/>
                <a:gd name="connsiteY11" fmla="*/ 27416 h 112681"/>
                <a:gd name="connsiteX12" fmla="*/ 7501 w 28455"/>
                <a:gd name="connsiteY12" fmla="*/ 13467 h 112681"/>
                <a:gd name="connsiteX13" fmla="*/ 330 w 28455"/>
                <a:gd name="connsiteY13" fmla="*/ 345 h 112681"/>
                <a:gd name="connsiteX14" fmla="*/ 7898 w 28455"/>
                <a:gd name="connsiteY14" fmla="*/ 345 h 112681"/>
                <a:gd name="connsiteX15" fmla="*/ 16457 w 28455"/>
                <a:gd name="connsiteY15" fmla="*/ 13004 h 112681"/>
                <a:gd name="connsiteX16" fmla="*/ 23067 w 28455"/>
                <a:gd name="connsiteY16" fmla="*/ 26821 h 112681"/>
                <a:gd name="connsiteX17" fmla="*/ 27298 w 28455"/>
                <a:gd name="connsiteY17" fmla="*/ 41563 h 112681"/>
                <a:gd name="connsiteX18" fmla="*/ 28785 w 28455"/>
                <a:gd name="connsiteY18" fmla="*/ 56702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55" h="112681">
                  <a:moveTo>
                    <a:pt x="28785" y="56702"/>
                  </a:moveTo>
                  <a:cubicBezTo>
                    <a:pt x="28752" y="61924"/>
                    <a:pt x="28256" y="66982"/>
                    <a:pt x="27264" y="71940"/>
                  </a:cubicBezTo>
                  <a:cubicBezTo>
                    <a:pt x="26240" y="76931"/>
                    <a:pt x="24819" y="81790"/>
                    <a:pt x="22968" y="86517"/>
                  </a:cubicBezTo>
                  <a:cubicBezTo>
                    <a:pt x="21117" y="91243"/>
                    <a:pt x="18903" y="95805"/>
                    <a:pt x="16391" y="100267"/>
                  </a:cubicBezTo>
                  <a:cubicBezTo>
                    <a:pt x="13814" y="104696"/>
                    <a:pt x="11004" y="108961"/>
                    <a:pt x="7898" y="113026"/>
                  </a:cubicBezTo>
                  <a:lnTo>
                    <a:pt x="330" y="113026"/>
                  </a:lnTo>
                  <a:cubicBezTo>
                    <a:pt x="3040" y="108564"/>
                    <a:pt x="5518" y="104135"/>
                    <a:pt x="7733" y="99705"/>
                  </a:cubicBezTo>
                  <a:cubicBezTo>
                    <a:pt x="9881" y="95276"/>
                    <a:pt x="11698" y="90781"/>
                    <a:pt x="13219" y="86219"/>
                  </a:cubicBezTo>
                  <a:cubicBezTo>
                    <a:pt x="14673" y="81658"/>
                    <a:pt x="15830" y="76964"/>
                    <a:pt x="16656" y="72072"/>
                  </a:cubicBezTo>
                  <a:cubicBezTo>
                    <a:pt x="17449" y="67246"/>
                    <a:pt x="17845" y="62156"/>
                    <a:pt x="17879" y="56834"/>
                  </a:cubicBezTo>
                  <a:cubicBezTo>
                    <a:pt x="17845" y="51843"/>
                    <a:pt x="17449" y="46885"/>
                    <a:pt x="16623" y="41927"/>
                  </a:cubicBezTo>
                  <a:cubicBezTo>
                    <a:pt x="15763" y="37035"/>
                    <a:pt x="14574" y="32176"/>
                    <a:pt x="13053" y="27416"/>
                  </a:cubicBezTo>
                  <a:cubicBezTo>
                    <a:pt x="11533" y="22656"/>
                    <a:pt x="9682" y="18028"/>
                    <a:pt x="7501" y="13467"/>
                  </a:cubicBezTo>
                  <a:cubicBezTo>
                    <a:pt x="5320" y="8972"/>
                    <a:pt x="2907" y="4575"/>
                    <a:pt x="330" y="345"/>
                  </a:cubicBezTo>
                  <a:lnTo>
                    <a:pt x="7898" y="345"/>
                  </a:lnTo>
                  <a:cubicBezTo>
                    <a:pt x="11004" y="4344"/>
                    <a:pt x="13847" y="8575"/>
                    <a:pt x="16457" y="13004"/>
                  </a:cubicBezTo>
                  <a:cubicBezTo>
                    <a:pt x="19035" y="17466"/>
                    <a:pt x="21250" y="22061"/>
                    <a:pt x="23067" y="26821"/>
                  </a:cubicBezTo>
                  <a:cubicBezTo>
                    <a:pt x="24885" y="31614"/>
                    <a:pt x="26273" y="36539"/>
                    <a:pt x="27298" y="41563"/>
                  </a:cubicBezTo>
                  <a:cubicBezTo>
                    <a:pt x="28256" y="46620"/>
                    <a:pt x="28752" y="51678"/>
                    <a:pt x="28785" y="56702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DCC3C1F0-0096-4FED-B99D-CCADBBC92DC4}"/>
                </a:ext>
              </a:extLst>
            </p:cNvPr>
            <p:cNvSpPr/>
            <p:nvPr/>
          </p:nvSpPr>
          <p:spPr>
            <a:xfrm>
              <a:off x="5565541" y="5067069"/>
              <a:ext cx="46632" cy="110930"/>
            </a:xfrm>
            <a:custGeom>
              <a:avLst/>
              <a:gdLst>
                <a:gd name="connsiteX0" fmla="*/ 33949 w 46632"/>
                <a:gd name="connsiteY0" fmla="*/ 12377 h 110930"/>
                <a:gd name="connsiteX1" fmla="*/ 36460 w 46632"/>
                <a:gd name="connsiteY1" fmla="*/ 345 h 110930"/>
                <a:gd name="connsiteX2" fmla="*/ 46970 w 46632"/>
                <a:gd name="connsiteY2" fmla="*/ 345 h 110930"/>
                <a:gd name="connsiteX3" fmla="*/ 44458 w 46632"/>
                <a:gd name="connsiteY3" fmla="*/ 12377 h 110930"/>
                <a:gd name="connsiteX4" fmla="*/ 338 w 46632"/>
                <a:gd name="connsiteY4" fmla="*/ 109754 h 110930"/>
                <a:gd name="connsiteX5" fmla="*/ 2222 w 46632"/>
                <a:gd name="connsiteY5" fmla="*/ 100731 h 110930"/>
                <a:gd name="connsiteX6" fmla="*/ 8666 w 46632"/>
                <a:gd name="connsiteY6" fmla="*/ 101722 h 110930"/>
                <a:gd name="connsiteX7" fmla="*/ 14086 w 46632"/>
                <a:gd name="connsiteY7" fmla="*/ 99442 h 110930"/>
                <a:gd name="connsiteX8" fmla="*/ 18283 w 46632"/>
                <a:gd name="connsiteY8" fmla="*/ 86947 h 110930"/>
                <a:gd name="connsiteX9" fmla="*/ 31371 w 46632"/>
                <a:gd name="connsiteY9" fmla="*/ 24045 h 110930"/>
                <a:gd name="connsiteX10" fmla="*/ 41980 w 46632"/>
                <a:gd name="connsiteY10" fmla="*/ 24045 h 110930"/>
                <a:gd name="connsiteX11" fmla="*/ 28496 w 46632"/>
                <a:gd name="connsiteY11" fmla="*/ 88864 h 110930"/>
                <a:gd name="connsiteX12" fmla="*/ 22679 w 46632"/>
                <a:gd name="connsiteY12" fmla="*/ 105424 h 110930"/>
                <a:gd name="connsiteX13" fmla="*/ 10418 w 46632"/>
                <a:gd name="connsiteY13" fmla="*/ 111275 h 110930"/>
                <a:gd name="connsiteX14" fmla="*/ 338 w 46632"/>
                <a:gd name="connsiteY14" fmla="*/ 109754 h 11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32" h="110930">
                  <a:moveTo>
                    <a:pt x="33949" y="12377"/>
                  </a:moveTo>
                  <a:lnTo>
                    <a:pt x="36460" y="345"/>
                  </a:lnTo>
                  <a:lnTo>
                    <a:pt x="46970" y="345"/>
                  </a:lnTo>
                  <a:lnTo>
                    <a:pt x="44458" y="12377"/>
                  </a:lnTo>
                  <a:close/>
                  <a:moveTo>
                    <a:pt x="338" y="109754"/>
                  </a:moveTo>
                  <a:lnTo>
                    <a:pt x="2222" y="100731"/>
                  </a:lnTo>
                  <a:cubicBezTo>
                    <a:pt x="4667" y="101392"/>
                    <a:pt x="6815" y="101722"/>
                    <a:pt x="8666" y="101722"/>
                  </a:cubicBezTo>
                  <a:cubicBezTo>
                    <a:pt x="10980" y="101722"/>
                    <a:pt x="12764" y="100962"/>
                    <a:pt x="14086" y="99442"/>
                  </a:cubicBezTo>
                  <a:cubicBezTo>
                    <a:pt x="15408" y="97921"/>
                    <a:pt x="16796" y="93756"/>
                    <a:pt x="18283" y="86947"/>
                  </a:cubicBezTo>
                  <a:lnTo>
                    <a:pt x="31371" y="24045"/>
                  </a:lnTo>
                  <a:lnTo>
                    <a:pt x="41980" y="24045"/>
                  </a:lnTo>
                  <a:lnTo>
                    <a:pt x="28496" y="88864"/>
                  </a:lnTo>
                  <a:cubicBezTo>
                    <a:pt x="26777" y="96962"/>
                    <a:pt x="24827" y="102483"/>
                    <a:pt x="22679" y="105424"/>
                  </a:cubicBezTo>
                  <a:cubicBezTo>
                    <a:pt x="19705" y="109292"/>
                    <a:pt x="15640" y="111242"/>
                    <a:pt x="10418" y="111275"/>
                  </a:cubicBezTo>
                  <a:cubicBezTo>
                    <a:pt x="7642" y="111242"/>
                    <a:pt x="4304" y="110746"/>
                    <a:pt x="338" y="109754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37" name="文本框 136">
            <a:extLst>
              <a:ext uri="{FF2B5EF4-FFF2-40B4-BE49-F238E27FC236}">
                <a16:creationId xmlns:a16="http://schemas.microsoft.com/office/drawing/2014/main" id="{A05EA48C-D0FF-4918-9EC8-E3E5AC88CA5E}"/>
              </a:ext>
            </a:extLst>
          </p:cNvPr>
          <p:cNvSpPr txBox="1"/>
          <p:nvPr/>
        </p:nvSpPr>
        <p:spPr>
          <a:xfrm>
            <a:off x="2292612" y="5240161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93162BC8-E0A9-4B51-AE51-E6F1FB4EAE54}"/>
              </a:ext>
            </a:extLst>
          </p:cNvPr>
          <p:cNvSpPr txBox="1"/>
          <p:nvPr/>
        </p:nvSpPr>
        <p:spPr>
          <a:xfrm>
            <a:off x="360165" y="5073840"/>
            <a:ext cx="1314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Obs</a:t>
            </a:r>
            <a:endParaRPr lang="zh-CN" altLang="en-US" sz="3200" b="1" dirty="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20CB8F5-E44E-4AF8-A43E-A84A7ECC9C07}"/>
              </a:ext>
            </a:extLst>
          </p:cNvPr>
          <p:cNvSpPr txBox="1"/>
          <p:nvPr/>
        </p:nvSpPr>
        <p:spPr>
          <a:xfrm>
            <a:off x="3092736" y="5104284"/>
            <a:ext cx="1314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</a:t>
            </a:r>
            <a:endParaRPr lang="zh-CN" altLang="en-US" sz="3200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EA77BE7-58DD-4703-8C37-4EF80D333D26}"/>
              </a:ext>
            </a:extLst>
          </p:cNvPr>
          <p:cNvSpPr txBox="1"/>
          <p:nvPr/>
        </p:nvSpPr>
        <p:spPr>
          <a:xfrm>
            <a:off x="5285978" y="5114635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612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7A4B9-ECD3-4FF9-B46C-18B1F961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BCVUMPS-algorithm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EA419-61D5-4328-B109-941C88B8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322FF5-6892-4AF0-AD0C-3CF33C3BFAD1}"/>
                  </a:ext>
                </a:extLst>
              </p:cNvPr>
              <p:cNvSpPr txBox="1"/>
              <p:nvPr/>
            </p:nvSpPr>
            <p:spPr>
              <a:xfrm>
                <a:off x="231634" y="1321482"/>
                <a:ext cx="4804823" cy="1408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# Initial orthonormal form</a:t>
                </a:r>
                <a:r>
                  <a:rPr lang="zh-CN" altLang="en-US" sz="20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MPS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= </a:t>
                </a:r>
                <a:r>
                  <a:rPr lang="pt-BR" altLang="zh-CN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mpo</a:t>
                </a:r>
                <a:r>
                  <a:rPr lang="pt-BR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(params)</a:t>
                </a:r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altLang="zh-CN" sz="200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altLang="zh-CN" sz="200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= </a:t>
                </a:r>
                <a:r>
                  <a:rPr lang="en-US" altLang="zh-CN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leftorth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=</a:t>
                </a:r>
                <a:r>
                  <a:rPr lang="en-US" altLang="zh-CN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rightorth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altLang="zh-CN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)</a:t>
                </a:r>
                <a:endParaRPr lang="zh-CN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322FF5-6892-4AF0-AD0C-3CF33C3BF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34" y="1321482"/>
                <a:ext cx="4804823" cy="1408655"/>
              </a:xfrm>
              <a:prstGeom prst="rect">
                <a:avLst/>
              </a:prstGeom>
              <a:blipFill>
                <a:blip r:embed="rId2"/>
                <a:stretch>
                  <a:fillRect l="-1396" t="-3030"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963B4014-A6FB-44C3-A140-C815158AA0C4}"/>
              </a:ext>
            </a:extLst>
          </p:cNvPr>
          <p:cNvSpPr txBox="1"/>
          <p:nvPr/>
        </p:nvSpPr>
        <p:spPr>
          <a:xfrm>
            <a:off x="586170" y="3273570"/>
            <a:ext cx="3610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environment</a:t>
            </a:r>
          </a:p>
          <a:p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AL[</a:t>
            </a:r>
            <a:r>
              <a:rPr lang="en-US" altLang="zh-CN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j]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zh-CN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:], M 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:])</a:t>
            </a:r>
          </a:p>
          <a:p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j]= </a:t>
            </a:r>
            <a:r>
              <a:rPr lang="en-US" altLang="zh-CN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(AR[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:], M 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871DFF-4235-4F80-8E92-0D4FB5168B3D}"/>
              </a:ext>
            </a:extLst>
          </p:cNvPr>
          <p:cNvSpPr txBox="1"/>
          <p:nvPr/>
        </p:nvSpPr>
        <p:spPr>
          <a:xfrm>
            <a:off x="586170" y="4475139"/>
            <a:ext cx="750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orthonormal form 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</a:t>
            </a:r>
            <a:r>
              <a:rPr lang="en-US" altLang="zh-CN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</a:t>
            </a:r>
            <a:r>
              <a:rPr lang="en-US" altLang="zh-CN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vumpsstep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AR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FL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FR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FE15B3-8B3F-422C-A58B-6099435AE06A}"/>
              </a:ext>
            </a:extLst>
          </p:cNvPr>
          <p:cNvCxnSpPr>
            <a:cxnSpLocks/>
          </p:cNvCxnSpPr>
          <p:nvPr/>
        </p:nvCxnSpPr>
        <p:spPr>
          <a:xfrm flipH="1">
            <a:off x="3207889" y="3484993"/>
            <a:ext cx="1509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423F5BF-21C8-4433-9418-64910D0E1611}"/>
              </a:ext>
            </a:extLst>
          </p:cNvPr>
          <p:cNvSpPr txBox="1"/>
          <p:nvPr/>
        </p:nvSpPr>
        <p:spPr>
          <a:xfrm>
            <a:off x="231634" y="5394162"/>
            <a:ext cx="320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observable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(O, AC, M, FL, FR)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0CF6464-B6FD-493E-B14D-9D6CF169F21D}"/>
              </a:ext>
            </a:extLst>
          </p:cNvPr>
          <p:cNvSpPr txBox="1"/>
          <p:nvPr/>
        </p:nvSpPr>
        <p:spPr>
          <a:xfrm>
            <a:off x="231634" y="2868732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(AC,FL,FR,M) &gt; tol_error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6" name="图形 74">
            <a:extLst>
              <a:ext uri="{FF2B5EF4-FFF2-40B4-BE49-F238E27FC236}">
                <a16:creationId xmlns:a16="http://schemas.microsoft.com/office/drawing/2014/main" id="{CB11075A-55C5-4407-BD43-FC8FA8E9198E}"/>
              </a:ext>
            </a:extLst>
          </p:cNvPr>
          <p:cNvGrpSpPr/>
          <p:nvPr/>
        </p:nvGrpSpPr>
        <p:grpSpPr>
          <a:xfrm>
            <a:off x="3753839" y="1814916"/>
            <a:ext cx="4880604" cy="611697"/>
            <a:chOff x="3753839" y="1814916"/>
            <a:chExt cx="4880604" cy="611697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8C605B76-4CFF-4B6A-8F28-DEEFE212AC37}"/>
                </a:ext>
              </a:extLst>
            </p:cNvPr>
            <p:cNvSpPr/>
            <p:nvPr/>
          </p:nvSpPr>
          <p:spPr>
            <a:xfrm>
              <a:off x="3957203" y="1814916"/>
              <a:ext cx="406694" cy="407798"/>
            </a:xfrm>
            <a:custGeom>
              <a:avLst/>
              <a:gdLst>
                <a:gd name="connsiteX0" fmla="*/ -66 w 406694"/>
                <a:gd name="connsiteY0" fmla="*/ 407793 h 407798"/>
                <a:gd name="connsiteX1" fmla="*/ -66 w 406694"/>
                <a:gd name="connsiteY1" fmla="*/ -5 h 407798"/>
                <a:gd name="connsiteX2" fmla="*/ 406629 w 406694"/>
                <a:gd name="connsiteY2" fmla="*/ -5 h 407798"/>
                <a:gd name="connsiteX3" fmla="*/ 406629 w 406694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694" h="407798">
                  <a:moveTo>
                    <a:pt x="-66" y="407793"/>
                  </a:moveTo>
                  <a:lnTo>
                    <a:pt x="-66" y="-5"/>
                  </a:lnTo>
                  <a:lnTo>
                    <a:pt x="406629" y="-5"/>
                  </a:lnTo>
                  <a:lnTo>
                    <a:pt x="406629" y="407793"/>
                  </a:lnTo>
                  <a:close/>
                </a:path>
              </a:pathLst>
            </a:custGeom>
            <a:solidFill>
              <a:srgbClr val="FFFFFF"/>
            </a:solidFill>
            <a:ln w="8477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FDA1128-1BB0-4947-A0BB-2D7A9B30E42F}"/>
                </a:ext>
              </a:extLst>
            </p:cNvPr>
            <p:cNvSpPr/>
            <p:nvPr/>
          </p:nvSpPr>
          <p:spPr>
            <a:xfrm>
              <a:off x="3957203" y="1814916"/>
              <a:ext cx="406694" cy="407798"/>
            </a:xfrm>
            <a:custGeom>
              <a:avLst/>
              <a:gdLst>
                <a:gd name="connsiteX0" fmla="*/ -66 w 406694"/>
                <a:gd name="connsiteY0" fmla="*/ 407793 h 407798"/>
                <a:gd name="connsiteX1" fmla="*/ -66 w 406694"/>
                <a:gd name="connsiteY1" fmla="*/ -5 h 407798"/>
                <a:gd name="connsiteX2" fmla="*/ 406629 w 406694"/>
                <a:gd name="connsiteY2" fmla="*/ -5 h 407798"/>
                <a:gd name="connsiteX3" fmla="*/ 406629 w 406694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694" h="407798">
                  <a:moveTo>
                    <a:pt x="-66" y="407793"/>
                  </a:moveTo>
                  <a:lnTo>
                    <a:pt x="-66" y="-5"/>
                  </a:lnTo>
                  <a:lnTo>
                    <a:pt x="406629" y="-5"/>
                  </a:lnTo>
                  <a:lnTo>
                    <a:pt x="406629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3E03A329-F607-4383-A394-332CCBC3B9C3}"/>
                </a:ext>
              </a:extLst>
            </p:cNvPr>
            <p:cNvSpPr/>
            <p:nvPr/>
          </p:nvSpPr>
          <p:spPr>
            <a:xfrm>
              <a:off x="3753839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B66EBD2F-C5D6-48CD-8014-7C2CDF7D2ADE}"/>
                </a:ext>
              </a:extLst>
            </p:cNvPr>
            <p:cNvSpPr/>
            <p:nvPr/>
          </p:nvSpPr>
          <p:spPr>
            <a:xfrm>
              <a:off x="4160567" y="2222715"/>
              <a:ext cx="8481" cy="203899"/>
            </a:xfrm>
            <a:custGeom>
              <a:avLst/>
              <a:gdLst>
                <a:gd name="connsiteX0" fmla="*/ -66 w 8481"/>
                <a:gd name="connsiteY0" fmla="*/ -5 h 203899"/>
                <a:gd name="connsiteX1" fmla="*/ -66 w 8481"/>
                <a:gd name="connsiteY1" fmla="*/ 203894 h 2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1" h="203899">
                  <a:moveTo>
                    <a:pt x="-66" y="-5"/>
                  </a:moveTo>
                  <a:lnTo>
                    <a:pt x="-66" y="203894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CE5E3371-E943-4FCD-960C-66DB7FE4E0D0}"/>
                </a:ext>
              </a:extLst>
            </p:cNvPr>
            <p:cNvSpPr/>
            <p:nvPr/>
          </p:nvSpPr>
          <p:spPr>
            <a:xfrm>
              <a:off x="4363898" y="2018815"/>
              <a:ext cx="203364" cy="8504"/>
            </a:xfrm>
            <a:custGeom>
              <a:avLst/>
              <a:gdLst>
                <a:gd name="connsiteX0" fmla="*/ -66 w 203364"/>
                <a:gd name="connsiteY0" fmla="*/ -5 h 8504"/>
                <a:gd name="connsiteX1" fmla="*/ 203298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-66" y="-5"/>
                  </a:moveTo>
                  <a:lnTo>
                    <a:pt x="203298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2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4013590" y="1952378"/>
              <a:ext cx="229206" cy="125900"/>
              <a:chOff x="4013590" y="1952378"/>
              <a:chExt cx="229206" cy="125900"/>
            </a:xfrm>
            <a:solidFill>
              <a:srgbClr val="000000"/>
            </a:solidFill>
          </p:grpSpPr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2C8DFC3F-7015-494A-900C-902DE637BBBB}"/>
                  </a:ext>
                </a:extLst>
              </p:cNvPr>
              <p:cNvSpPr/>
              <p:nvPr/>
            </p:nvSpPr>
            <p:spPr>
              <a:xfrm>
                <a:off x="4013590" y="1954471"/>
                <a:ext cx="113642" cy="121748"/>
              </a:xfrm>
              <a:custGeom>
                <a:avLst/>
                <a:gdLst>
                  <a:gd name="connsiteX0" fmla="*/ 43 w 113642"/>
                  <a:gd name="connsiteY0" fmla="*/ 121790 h 121748"/>
                  <a:gd name="connsiteX1" fmla="*/ 46692 w 113642"/>
                  <a:gd name="connsiteY1" fmla="*/ 42 h 121748"/>
                  <a:gd name="connsiteX2" fmla="*/ 63987 w 113642"/>
                  <a:gd name="connsiteY2" fmla="*/ 42 h 121748"/>
                  <a:gd name="connsiteX3" fmla="*/ 113685 w 113642"/>
                  <a:gd name="connsiteY3" fmla="*/ 121790 h 121748"/>
                  <a:gd name="connsiteX4" fmla="*/ 95396 w 113642"/>
                  <a:gd name="connsiteY4" fmla="*/ 121790 h 121748"/>
                  <a:gd name="connsiteX5" fmla="*/ 81216 w 113642"/>
                  <a:gd name="connsiteY5" fmla="*/ 84917 h 121748"/>
                  <a:gd name="connsiteX6" fmla="*/ 30458 w 113642"/>
                  <a:gd name="connsiteY6" fmla="*/ 84917 h 121748"/>
                  <a:gd name="connsiteX7" fmla="*/ 17139 w 113642"/>
                  <a:gd name="connsiteY7" fmla="*/ 121790 h 121748"/>
                  <a:gd name="connsiteX8" fmla="*/ 35096 w 113642"/>
                  <a:gd name="connsiteY8" fmla="*/ 71796 h 121748"/>
                  <a:gd name="connsiteX9" fmla="*/ 76246 w 113642"/>
                  <a:gd name="connsiteY9" fmla="*/ 71796 h 121748"/>
                  <a:gd name="connsiteX10" fmla="*/ 63590 w 113642"/>
                  <a:gd name="connsiteY10" fmla="*/ 38078 h 121748"/>
                  <a:gd name="connsiteX11" fmla="*/ 54975 w 113642"/>
                  <a:gd name="connsiteY11" fmla="*/ 12832 h 121748"/>
                  <a:gd name="connsiteX12" fmla="*/ 48415 w 113642"/>
                  <a:gd name="connsiteY12" fmla="*/ 36085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642" h="121748">
                    <a:moveTo>
                      <a:pt x="43" y="121790"/>
                    </a:moveTo>
                    <a:lnTo>
                      <a:pt x="46692" y="42"/>
                    </a:lnTo>
                    <a:lnTo>
                      <a:pt x="63987" y="42"/>
                    </a:lnTo>
                    <a:lnTo>
                      <a:pt x="113685" y="121790"/>
                    </a:lnTo>
                    <a:lnTo>
                      <a:pt x="95396" y="121790"/>
                    </a:lnTo>
                    <a:lnTo>
                      <a:pt x="81216" y="84917"/>
                    </a:lnTo>
                    <a:lnTo>
                      <a:pt x="30458" y="84917"/>
                    </a:lnTo>
                    <a:lnTo>
                      <a:pt x="17139" y="121790"/>
                    </a:lnTo>
                    <a:close/>
                    <a:moveTo>
                      <a:pt x="35096" y="71796"/>
                    </a:moveTo>
                    <a:lnTo>
                      <a:pt x="76246" y="71796"/>
                    </a:lnTo>
                    <a:lnTo>
                      <a:pt x="63590" y="38078"/>
                    </a:lnTo>
                    <a:cubicBezTo>
                      <a:pt x="59680" y="27847"/>
                      <a:pt x="56831" y="19442"/>
                      <a:pt x="54975" y="12832"/>
                    </a:cubicBezTo>
                    <a:cubicBezTo>
                      <a:pt x="53418" y="20638"/>
                      <a:pt x="51232" y="28378"/>
                      <a:pt x="48415" y="360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3FCBE4DF-CC2F-49AA-8FB7-F78AF5B1CBB3}"/>
                  </a:ext>
                </a:extLst>
              </p:cNvPr>
              <p:cNvSpPr/>
              <p:nvPr/>
            </p:nvSpPr>
            <p:spPr>
              <a:xfrm>
                <a:off x="4135449" y="1952378"/>
                <a:ext cx="107347" cy="125900"/>
              </a:xfrm>
              <a:custGeom>
                <a:avLst/>
                <a:gdLst>
                  <a:gd name="connsiteX0" fmla="*/ 91335 w 107347"/>
                  <a:gd name="connsiteY0" fmla="*/ 81197 h 125900"/>
                  <a:gd name="connsiteX1" fmla="*/ 107404 w 107347"/>
                  <a:gd name="connsiteY1" fmla="*/ 85283 h 125900"/>
                  <a:gd name="connsiteX2" fmla="*/ 89214 w 107347"/>
                  <a:gd name="connsiteY2" fmla="*/ 115545 h 125900"/>
                  <a:gd name="connsiteX3" fmla="*/ 57142 w 107347"/>
                  <a:gd name="connsiteY3" fmla="*/ 125943 h 125900"/>
                  <a:gd name="connsiteX4" fmla="*/ 25170 w 107347"/>
                  <a:gd name="connsiteY4" fmla="*/ 117937 h 125900"/>
                  <a:gd name="connsiteX5" fmla="*/ 6450 w 107347"/>
                  <a:gd name="connsiteY5" fmla="*/ 94750 h 125900"/>
                  <a:gd name="connsiteX6" fmla="*/ 56 w 107347"/>
                  <a:gd name="connsiteY6" fmla="*/ 62096 h 125900"/>
                  <a:gd name="connsiteX7" fmla="*/ 7279 w 107347"/>
                  <a:gd name="connsiteY7" fmla="*/ 28943 h 125900"/>
                  <a:gd name="connsiteX8" fmla="*/ 27920 w 107347"/>
                  <a:gd name="connsiteY8" fmla="*/ 7417 h 125900"/>
                  <a:gd name="connsiteX9" fmla="*/ 57374 w 107347"/>
                  <a:gd name="connsiteY9" fmla="*/ 42 h 125900"/>
                  <a:gd name="connsiteX10" fmla="*/ 88021 w 107347"/>
                  <a:gd name="connsiteY10" fmla="*/ 9344 h 125900"/>
                  <a:gd name="connsiteX11" fmla="*/ 105316 w 107347"/>
                  <a:gd name="connsiteY11" fmla="*/ 35520 h 125900"/>
                  <a:gd name="connsiteX12" fmla="*/ 89512 w 107347"/>
                  <a:gd name="connsiteY12" fmla="*/ 39241 h 125900"/>
                  <a:gd name="connsiteX13" fmla="*/ 77253 w 107347"/>
                  <a:gd name="connsiteY13" fmla="*/ 19907 h 125900"/>
                  <a:gd name="connsiteX14" fmla="*/ 57043 w 107347"/>
                  <a:gd name="connsiteY14" fmla="*/ 13861 h 125900"/>
                  <a:gd name="connsiteX15" fmla="*/ 33619 w 107347"/>
                  <a:gd name="connsiteY15" fmla="*/ 20572 h 125900"/>
                  <a:gd name="connsiteX16" fmla="*/ 20432 w 107347"/>
                  <a:gd name="connsiteY16" fmla="*/ 38643 h 125900"/>
                  <a:gd name="connsiteX17" fmla="*/ 16622 w 107347"/>
                  <a:gd name="connsiteY17" fmla="*/ 62029 h 125900"/>
                  <a:gd name="connsiteX18" fmla="*/ 21128 w 107347"/>
                  <a:gd name="connsiteY18" fmla="*/ 89136 h 125900"/>
                  <a:gd name="connsiteX19" fmla="*/ 35176 w 107347"/>
                  <a:gd name="connsiteY19" fmla="*/ 106443 h 125900"/>
                  <a:gd name="connsiteX20" fmla="*/ 55817 w 107347"/>
                  <a:gd name="connsiteY20" fmla="*/ 112190 h 125900"/>
                  <a:gd name="connsiteX21" fmla="*/ 78645 w 107347"/>
                  <a:gd name="connsiteY21" fmla="*/ 104384 h 125900"/>
                  <a:gd name="connsiteX22" fmla="*/ 91335 w 107347"/>
                  <a:gd name="connsiteY22" fmla="*/ 81197 h 12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7347" h="125900">
                    <a:moveTo>
                      <a:pt x="91335" y="81197"/>
                    </a:moveTo>
                    <a:lnTo>
                      <a:pt x="107404" y="85283"/>
                    </a:lnTo>
                    <a:cubicBezTo>
                      <a:pt x="104024" y="98537"/>
                      <a:pt x="97961" y="108636"/>
                      <a:pt x="89214" y="115545"/>
                    </a:cubicBezTo>
                    <a:cubicBezTo>
                      <a:pt x="80467" y="122488"/>
                      <a:pt x="69766" y="125910"/>
                      <a:pt x="57142" y="125943"/>
                    </a:cubicBezTo>
                    <a:cubicBezTo>
                      <a:pt x="44022" y="125910"/>
                      <a:pt x="33354" y="123285"/>
                      <a:pt x="25170" y="117937"/>
                    </a:cubicBezTo>
                    <a:cubicBezTo>
                      <a:pt x="16953" y="112622"/>
                      <a:pt x="10724" y="104882"/>
                      <a:pt x="6450" y="94750"/>
                    </a:cubicBezTo>
                    <a:cubicBezTo>
                      <a:pt x="2176" y="84618"/>
                      <a:pt x="56" y="73722"/>
                      <a:pt x="56" y="62096"/>
                    </a:cubicBezTo>
                    <a:cubicBezTo>
                      <a:pt x="56" y="49439"/>
                      <a:pt x="2441" y="38410"/>
                      <a:pt x="7279" y="28943"/>
                    </a:cubicBezTo>
                    <a:cubicBezTo>
                      <a:pt x="12083" y="19509"/>
                      <a:pt x="18974" y="12333"/>
                      <a:pt x="27920" y="7417"/>
                    </a:cubicBezTo>
                    <a:cubicBezTo>
                      <a:pt x="36832" y="2534"/>
                      <a:pt x="46640" y="75"/>
                      <a:pt x="57374" y="42"/>
                    </a:cubicBezTo>
                    <a:cubicBezTo>
                      <a:pt x="69501" y="75"/>
                      <a:pt x="79738" y="3165"/>
                      <a:pt x="88021" y="9344"/>
                    </a:cubicBezTo>
                    <a:cubicBezTo>
                      <a:pt x="96304" y="15556"/>
                      <a:pt x="102069" y="24292"/>
                      <a:pt x="105316" y="35520"/>
                    </a:cubicBezTo>
                    <a:lnTo>
                      <a:pt x="89512" y="39241"/>
                    </a:lnTo>
                    <a:cubicBezTo>
                      <a:pt x="86696" y="30405"/>
                      <a:pt x="82588" y="23960"/>
                      <a:pt x="77253" y="19907"/>
                    </a:cubicBezTo>
                    <a:cubicBezTo>
                      <a:pt x="71853" y="15888"/>
                      <a:pt x="65127" y="13861"/>
                      <a:pt x="57043" y="13861"/>
                    </a:cubicBezTo>
                    <a:cubicBezTo>
                      <a:pt x="47667" y="13861"/>
                      <a:pt x="39847" y="16120"/>
                      <a:pt x="33619" y="20572"/>
                    </a:cubicBezTo>
                    <a:cubicBezTo>
                      <a:pt x="27324" y="25089"/>
                      <a:pt x="22950" y="31102"/>
                      <a:pt x="20432" y="38643"/>
                    </a:cubicBezTo>
                    <a:cubicBezTo>
                      <a:pt x="17881" y="46217"/>
                      <a:pt x="16589" y="54023"/>
                      <a:pt x="16622" y="62029"/>
                    </a:cubicBezTo>
                    <a:cubicBezTo>
                      <a:pt x="16589" y="72394"/>
                      <a:pt x="18113" y="81429"/>
                      <a:pt x="21128" y="89136"/>
                    </a:cubicBezTo>
                    <a:cubicBezTo>
                      <a:pt x="24143" y="96876"/>
                      <a:pt x="28815" y="102623"/>
                      <a:pt x="35176" y="106443"/>
                    </a:cubicBezTo>
                    <a:cubicBezTo>
                      <a:pt x="41504" y="110297"/>
                      <a:pt x="48396" y="112223"/>
                      <a:pt x="55817" y="112190"/>
                    </a:cubicBezTo>
                    <a:cubicBezTo>
                      <a:pt x="64796" y="112223"/>
                      <a:pt x="72383" y="109632"/>
                      <a:pt x="78645" y="104384"/>
                    </a:cubicBezTo>
                    <a:cubicBezTo>
                      <a:pt x="84874" y="99201"/>
                      <a:pt x="89115" y="91461"/>
                      <a:pt x="91335" y="81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5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4257491" y="2019547"/>
              <a:ext cx="37223" cy="111848"/>
              <a:chOff x="4257491" y="2019547"/>
              <a:chExt cx="37223" cy="111848"/>
            </a:xfrm>
            <a:solidFill>
              <a:srgbClr val="000000"/>
            </a:solidFill>
          </p:grpSpPr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7CBE8799-8548-48D6-9B6C-B3FFEEB49573}"/>
                  </a:ext>
                </a:extLst>
              </p:cNvPr>
              <p:cNvSpPr/>
              <p:nvPr/>
            </p:nvSpPr>
            <p:spPr>
              <a:xfrm>
                <a:off x="4257491" y="2019547"/>
                <a:ext cx="10602" cy="86436"/>
              </a:xfrm>
              <a:custGeom>
                <a:avLst/>
                <a:gdLst>
                  <a:gd name="connsiteX0" fmla="*/ 70 w 10602"/>
                  <a:gd name="connsiteY0" fmla="*/ 12237 h 86436"/>
                  <a:gd name="connsiteX1" fmla="*/ 70 w 10602"/>
                  <a:gd name="connsiteY1" fmla="*/ 46 h 86436"/>
                  <a:gd name="connsiteX2" fmla="*/ 10673 w 10602"/>
                  <a:gd name="connsiteY2" fmla="*/ 46 h 86436"/>
                  <a:gd name="connsiteX3" fmla="*/ 10673 w 10602"/>
                  <a:gd name="connsiteY3" fmla="*/ 12237 h 86436"/>
                  <a:gd name="connsiteX4" fmla="*/ 70 w 10602"/>
                  <a:gd name="connsiteY4" fmla="*/ 86482 h 86436"/>
                  <a:gd name="connsiteX5" fmla="*/ 70 w 10602"/>
                  <a:gd name="connsiteY5" fmla="*/ 23864 h 86436"/>
                  <a:gd name="connsiteX6" fmla="*/ 10673 w 10602"/>
                  <a:gd name="connsiteY6" fmla="*/ 23864 h 86436"/>
                  <a:gd name="connsiteX7" fmla="*/ 10673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70" y="12237"/>
                    </a:moveTo>
                    <a:lnTo>
                      <a:pt x="70" y="46"/>
                    </a:lnTo>
                    <a:lnTo>
                      <a:pt x="10673" y="46"/>
                    </a:lnTo>
                    <a:lnTo>
                      <a:pt x="10673" y="12237"/>
                    </a:lnTo>
                    <a:close/>
                    <a:moveTo>
                      <a:pt x="70" y="86482"/>
                    </a:moveTo>
                    <a:lnTo>
                      <a:pt x="70" y="23864"/>
                    </a:lnTo>
                    <a:lnTo>
                      <a:pt x="10673" y="23864"/>
                    </a:lnTo>
                    <a:lnTo>
                      <a:pt x="10673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485A3ECF-DBCD-4CDC-94CA-9BE4D6C02C4A}"/>
                  </a:ext>
                </a:extLst>
              </p:cNvPr>
              <p:cNvSpPr/>
              <p:nvPr/>
            </p:nvSpPr>
            <p:spPr>
              <a:xfrm>
                <a:off x="4270727" y="2019547"/>
                <a:ext cx="23987" cy="111848"/>
              </a:xfrm>
              <a:custGeom>
                <a:avLst/>
                <a:gdLst>
                  <a:gd name="connsiteX0" fmla="*/ 13492 w 23987"/>
                  <a:gd name="connsiteY0" fmla="*/ 12370 h 111848"/>
                  <a:gd name="connsiteX1" fmla="*/ 13492 w 23987"/>
                  <a:gd name="connsiteY1" fmla="*/ 46 h 111848"/>
                  <a:gd name="connsiteX2" fmla="*/ 24061 w 23987"/>
                  <a:gd name="connsiteY2" fmla="*/ 46 h 111848"/>
                  <a:gd name="connsiteX3" fmla="*/ 24061 w 23987"/>
                  <a:gd name="connsiteY3" fmla="*/ 12370 h 111848"/>
                  <a:gd name="connsiteX4" fmla="*/ 74 w 23987"/>
                  <a:gd name="connsiteY4" fmla="*/ 110765 h 111848"/>
                  <a:gd name="connsiteX5" fmla="*/ 2095 w 23987"/>
                  <a:gd name="connsiteY5" fmla="*/ 101763 h 111848"/>
                  <a:gd name="connsiteX6" fmla="*/ 7064 w 23987"/>
                  <a:gd name="connsiteY6" fmla="*/ 102593 h 111848"/>
                  <a:gd name="connsiteX7" fmla="*/ 11902 w 23987"/>
                  <a:gd name="connsiteY7" fmla="*/ 100434 h 111848"/>
                  <a:gd name="connsiteX8" fmla="*/ 13492 w 23987"/>
                  <a:gd name="connsiteY8" fmla="*/ 89671 h 111848"/>
                  <a:gd name="connsiteX9" fmla="*/ 13492 w 23987"/>
                  <a:gd name="connsiteY9" fmla="*/ 23864 h 111848"/>
                  <a:gd name="connsiteX10" fmla="*/ 24061 w 23987"/>
                  <a:gd name="connsiteY10" fmla="*/ 23864 h 111848"/>
                  <a:gd name="connsiteX11" fmla="*/ 24061 w 23987"/>
                  <a:gd name="connsiteY11" fmla="*/ 89904 h 111848"/>
                  <a:gd name="connsiteX12" fmla="*/ 21079 w 23987"/>
                  <a:gd name="connsiteY12" fmla="*/ 105982 h 111848"/>
                  <a:gd name="connsiteX13" fmla="*/ 8357 w 23987"/>
                  <a:gd name="connsiteY13" fmla="*/ 111895 h 111848"/>
                  <a:gd name="connsiteX14" fmla="*/ 74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492" y="12370"/>
                    </a:moveTo>
                    <a:lnTo>
                      <a:pt x="13492" y="46"/>
                    </a:lnTo>
                    <a:lnTo>
                      <a:pt x="24061" y="46"/>
                    </a:lnTo>
                    <a:lnTo>
                      <a:pt x="24061" y="12370"/>
                    </a:lnTo>
                    <a:close/>
                    <a:moveTo>
                      <a:pt x="74" y="110765"/>
                    </a:moveTo>
                    <a:lnTo>
                      <a:pt x="2095" y="101763"/>
                    </a:lnTo>
                    <a:cubicBezTo>
                      <a:pt x="4215" y="102294"/>
                      <a:pt x="5839" y="102560"/>
                      <a:pt x="7064" y="102593"/>
                    </a:cubicBezTo>
                    <a:cubicBezTo>
                      <a:pt x="9185" y="102560"/>
                      <a:pt x="10808" y="101862"/>
                      <a:pt x="11902" y="100434"/>
                    </a:cubicBezTo>
                    <a:cubicBezTo>
                      <a:pt x="12929" y="98972"/>
                      <a:pt x="13459" y="95385"/>
                      <a:pt x="13492" y="89671"/>
                    </a:cubicBezTo>
                    <a:lnTo>
                      <a:pt x="13492" y="23864"/>
                    </a:lnTo>
                    <a:lnTo>
                      <a:pt x="24061" y="23864"/>
                    </a:lnTo>
                    <a:lnTo>
                      <a:pt x="24061" y="89904"/>
                    </a:lnTo>
                    <a:cubicBezTo>
                      <a:pt x="24028" y="97577"/>
                      <a:pt x="23034" y="102925"/>
                      <a:pt x="21079" y="105982"/>
                    </a:cubicBezTo>
                    <a:cubicBezTo>
                      <a:pt x="18495" y="109902"/>
                      <a:pt x="14254" y="111895"/>
                      <a:pt x="8357" y="111895"/>
                    </a:cubicBezTo>
                    <a:cubicBezTo>
                      <a:pt x="5507" y="111895"/>
                      <a:pt x="2790" y="111496"/>
                      <a:pt x="74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E617814F-C9D5-4B93-B68E-64377C534E56}"/>
                </a:ext>
              </a:extLst>
            </p:cNvPr>
            <p:cNvSpPr/>
            <p:nvPr/>
          </p:nvSpPr>
          <p:spPr>
            <a:xfrm>
              <a:off x="4730443" y="2013003"/>
              <a:ext cx="80378" cy="50991"/>
            </a:xfrm>
            <a:custGeom>
              <a:avLst/>
              <a:gdLst>
                <a:gd name="connsiteX0" fmla="*/ 80504 w 80378"/>
                <a:gd name="connsiteY0" fmla="*/ 13995 h 50991"/>
                <a:gd name="connsiteX1" fmla="*/ 126 w 80378"/>
                <a:gd name="connsiteY1" fmla="*/ 13995 h 50991"/>
                <a:gd name="connsiteX2" fmla="*/ 126 w 80378"/>
                <a:gd name="connsiteY2" fmla="*/ 43 h 50991"/>
                <a:gd name="connsiteX3" fmla="*/ 80504 w 80378"/>
                <a:gd name="connsiteY3" fmla="*/ 43 h 50991"/>
                <a:gd name="connsiteX4" fmla="*/ 80504 w 80378"/>
                <a:gd name="connsiteY4" fmla="*/ 51034 h 50991"/>
                <a:gd name="connsiteX5" fmla="*/ 126 w 80378"/>
                <a:gd name="connsiteY5" fmla="*/ 51034 h 50991"/>
                <a:gd name="connsiteX6" fmla="*/ 126 w 80378"/>
                <a:gd name="connsiteY6" fmla="*/ 37082 h 50991"/>
                <a:gd name="connsiteX7" fmla="*/ 80504 w 80378"/>
                <a:gd name="connsiteY7" fmla="*/ 37082 h 5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78" h="50991">
                  <a:moveTo>
                    <a:pt x="80504" y="13995"/>
                  </a:moveTo>
                  <a:lnTo>
                    <a:pt x="126" y="13995"/>
                  </a:lnTo>
                  <a:lnTo>
                    <a:pt x="126" y="43"/>
                  </a:lnTo>
                  <a:lnTo>
                    <a:pt x="80504" y="43"/>
                  </a:lnTo>
                  <a:close/>
                  <a:moveTo>
                    <a:pt x="80504" y="51034"/>
                  </a:moveTo>
                  <a:lnTo>
                    <a:pt x="126" y="51034"/>
                  </a:lnTo>
                  <a:lnTo>
                    <a:pt x="126" y="37082"/>
                  </a:lnTo>
                  <a:lnTo>
                    <a:pt x="80504" y="37082"/>
                  </a:ln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2D968780-BE76-40B5-9F56-288E8E1C4EC3}"/>
                </a:ext>
              </a:extLst>
            </p:cNvPr>
            <p:cNvSpPr/>
            <p:nvPr/>
          </p:nvSpPr>
          <p:spPr>
            <a:xfrm>
              <a:off x="517735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48329B60-1E70-484F-B2D2-CD8F0F633923}"/>
                </a:ext>
              </a:extLst>
            </p:cNvPr>
            <p:cNvSpPr/>
            <p:nvPr/>
          </p:nvSpPr>
          <p:spPr>
            <a:xfrm>
              <a:off x="517735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09317ED3-9762-42EA-A96B-913F6B2F4BEF}"/>
                </a:ext>
              </a:extLst>
            </p:cNvPr>
            <p:cNvSpPr/>
            <p:nvPr/>
          </p:nvSpPr>
          <p:spPr>
            <a:xfrm>
              <a:off x="4973990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956D7A8A-1C77-447A-AE4A-BCA10DAFC63E}"/>
                </a:ext>
              </a:extLst>
            </p:cNvPr>
            <p:cNvSpPr/>
            <p:nvPr/>
          </p:nvSpPr>
          <p:spPr>
            <a:xfrm>
              <a:off x="5380718" y="2222715"/>
              <a:ext cx="8481" cy="203899"/>
            </a:xfrm>
            <a:custGeom>
              <a:avLst/>
              <a:gdLst>
                <a:gd name="connsiteX0" fmla="*/ -66 w 8481"/>
                <a:gd name="connsiteY0" fmla="*/ -5 h 203899"/>
                <a:gd name="connsiteX1" fmla="*/ -66 w 8481"/>
                <a:gd name="connsiteY1" fmla="*/ 203894 h 2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1" h="203899">
                  <a:moveTo>
                    <a:pt x="-66" y="-5"/>
                  </a:moveTo>
                  <a:lnTo>
                    <a:pt x="-66" y="203894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825C270D-5506-48E1-98CF-43D55FB423EE}"/>
                </a:ext>
              </a:extLst>
            </p:cNvPr>
            <p:cNvSpPr/>
            <p:nvPr/>
          </p:nvSpPr>
          <p:spPr>
            <a:xfrm>
              <a:off x="5584082" y="2018815"/>
              <a:ext cx="203330" cy="8504"/>
            </a:xfrm>
            <a:custGeom>
              <a:avLst/>
              <a:gdLst>
                <a:gd name="connsiteX0" fmla="*/ -66 w 203330"/>
                <a:gd name="connsiteY0" fmla="*/ -5 h 8504"/>
                <a:gd name="connsiteX1" fmla="*/ 203265 w 203330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30" h="8504">
                  <a:moveTo>
                    <a:pt x="-66" y="-5"/>
                  </a:moveTo>
                  <a:lnTo>
                    <a:pt x="203265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4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5247826" y="1954471"/>
              <a:ext cx="201707" cy="121748"/>
              <a:chOff x="5247826" y="1954471"/>
              <a:chExt cx="201707" cy="121748"/>
            </a:xfrm>
            <a:solidFill>
              <a:srgbClr val="000000"/>
            </a:solidFill>
          </p:grpSpPr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CD4DEA77-7DF1-4AFF-8669-5D8C4A0626D0}"/>
                  </a:ext>
                </a:extLst>
              </p:cNvPr>
              <p:cNvSpPr/>
              <p:nvPr/>
            </p:nvSpPr>
            <p:spPr>
              <a:xfrm>
                <a:off x="5247826" y="1954471"/>
                <a:ext cx="113642" cy="121748"/>
              </a:xfrm>
              <a:custGeom>
                <a:avLst/>
                <a:gdLst>
                  <a:gd name="connsiteX0" fmla="*/ 188 w 113642"/>
                  <a:gd name="connsiteY0" fmla="*/ 121790 h 121748"/>
                  <a:gd name="connsiteX1" fmla="*/ 46838 w 113642"/>
                  <a:gd name="connsiteY1" fmla="*/ 42 h 121748"/>
                  <a:gd name="connsiteX2" fmla="*/ 64133 w 113642"/>
                  <a:gd name="connsiteY2" fmla="*/ 42 h 121748"/>
                  <a:gd name="connsiteX3" fmla="*/ 113831 w 113642"/>
                  <a:gd name="connsiteY3" fmla="*/ 121790 h 121748"/>
                  <a:gd name="connsiteX4" fmla="*/ 95542 w 113642"/>
                  <a:gd name="connsiteY4" fmla="*/ 121790 h 121748"/>
                  <a:gd name="connsiteX5" fmla="*/ 81362 w 113642"/>
                  <a:gd name="connsiteY5" fmla="*/ 84917 h 121748"/>
                  <a:gd name="connsiteX6" fmla="*/ 30603 w 113642"/>
                  <a:gd name="connsiteY6" fmla="*/ 84917 h 121748"/>
                  <a:gd name="connsiteX7" fmla="*/ 17284 w 113642"/>
                  <a:gd name="connsiteY7" fmla="*/ 121790 h 121748"/>
                  <a:gd name="connsiteX8" fmla="*/ 35242 w 113642"/>
                  <a:gd name="connsiteY8" fmla="*/ 71796 h 121748"/>
                  <a:gd name="connsiteX9" fmla="*/ 76392 w 113642"/>
                  <a:gd name="connsiteY9" fmla="*/ 71796 h 121748"/>
                  <a:gd name="connsiteX10" fmla="*/ 63735 w 113642"/>
                  <a:gd name="connsiteY10" fmla="*/ 38078 h 121748"/>
                  <a:gd name="connsiteX11" fmla="*/ 55121 w 113642"/>
                  <a:gd name="connsiteY11" fmla="*/ 12832 h 121748"/>
                  <a:gd name="connsiteX12" fmla="*/ 48561 w 113642"/>
                  <a:gd name="connsiteY12" fmla="*/ 36085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642" h="121748">
                    <a:moveTo>
                      <a:pt x="188" y="121790"/>
                    </a:moveTo>
                    <a:lnTo>
                      <a:pt x="46838" y="42"/>
                    </a:lnTo>
                    <a:lnTo>
                      <a:pt x="64133" y="42"/>
                    </a:lnTo>
                    <a:lnTo>
                      <a:pt x="113831" y="121790"/>
                    </a:lnTo>
                    <a:lnTo>
                      <a:pt x="95542" y="121790"/>
                    </a:lnTo>
                    <a:lnTo>
                      <a:pt x="81362" y="84917"/>
                    </a:lnTo>
                    <a:lnTo>
                      <a:pt x="30603" y="84917"/>
                    </a:lnTo>
                    <a:lnTo>
                      <a:pt x="17284" y="121790"/>
                    </a:lnTo>
                    <a:close/>
                    <a:moveTo>
                      <a:pt x="35242" y="71796"/>
                    </a:moveTo>
                    <a:lnTo>
                      <a:pt x="76392" y="71796"/>
                    </a:lnTo>
                    <a:lnTo>
                      <a:pt x="63735" y="38078"/>
                    </a:lnTo>
                    <a:cubicBezTo>
                      <a:pt x="59826" y="27847"/>
                      <a:pt x="56976" y="19442"/>
                      <a:pt x="55121" y="12832"/>
                    </a:cubicBezTo>
                    <a:cubicBezTo>
                      <a:pt x="53564" y="20638"/>
                      <a:pt x="51377" y="28378"/>
                      <a:pt x="48561" y="360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250FF28C-6BAB-4BF8-98B0-7054A32471CE}"/>
                  </a:ext>
                </a:extLst>
              </p:cNvPr>
              <p:cNvSpPr/>
              <p:nvPr/>
            </p:nvSpPr>
            <p:spPr>
              <a:xfrm>
                <a:off x="5373662" y="1954471"/>
                <a:ext cx="75872" cy="121748"/>
              </a:xfrm>
              <a:custGeom>
                <a:avLst/>
                <a:gdLst>
                  <a:gd name="connsiteX0" fmla="*/ 202 w 75872"/>
                  <a:gd name="connsiteY0" fmla="*/ 121790 h 121748"/>
                  <a:gd name="connsiteX1" fmla="*/ 202 w 75872"/>
                  <a:gd name="connsiteY1" fmla="*/ 42 h 121748"/>
                  <a:gd name="connsiteX2" fmla="*/ 16271 w 75872"/>
                  <a:gd name="connsiteY2" fmla="*/ 42 h 121748"/>
                  <a:gd name="connsiteX3" fmla="*/ 16271 w 75872"/>
                  <a:gd name="connsiteY3" fmla="*/ 107440 h 121748"/>
                  <a:gd name="connsiteX4" fmla="*/ 76074 w 75872"/>
                  <a:gd name="connsiteY4" fmla="*/ 107440 h 121748"/>
                  <a:gd name="connsiteX5" fmla="*/ 76074 w 75872"/>
                  <a:gd name="connsiteY5" fmla="*/ 121790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872" h="121748">
                    <a:moveTo>
                      <a:pt x="202" y="121790"/>
                    </a:moveTo>
                    <a:lnTo>
                      <a:pt x="202" y="42"/>
                    </a:lnTo>
                    <a:lnTo>
                      <a:pt x="16271" y="42"/>
                    </a:lnTo>
                    <a:lnTo>
                      <a:pt x="16271" y="107440"/>
                    </a:lnTo>
                    <a:lnTo>
                      <a:pt x="76074" y="107440"/>
                    </a:lnTo>
                    <a:lnTo>
                      <a:pt x="76074" y="121790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7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5463565" y="2019547"/>
              <a:ext cx="37223" cy="111848"/>
              <a:chOff x="5463565" y="2019547"/>
              <a:chExt cx="37223" cy="111848"/>
            </a:xfrm>
            <a:solidFill>
              <a:srgbClr val="000000"/>
            </a:solidFill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08DBF571-E6D2-45CC-A7C9-F194047B6323}"/>
                  </a:ext>
                </a:extLst>
              </p:cNvPr>
              <p:cNvSpPr/>
              <p:nvPr/>
            </p:nvSpPr>
            <p:spPr>
              <a:xfrm>
                <a:off x="5463565" y="2019547"/>
                <a:ext cx="10602" cy="86436"/>
              </a:xfrm>
              <a:custGeom>
                <a:avLst/>
                <a:gdLst>
                  <a:gd name="connsiteX0" fmla="*/ 213 w 10602"/>
                  <a:gd name="connsiteY0" fmla="*/ 12237 h 86436"/>
                  <a:gd name="connsiteX1" fmla="*/ 213 w 10602"/>
                  <a:gd name="connsiteY1" fmla="*/ 46 h 86436"/>
                  <a:gd name="connsiteX2" fmla="*/ 10815 w 10602"/>
                  <a:gd name="connsiteY2" fmla="*/ 46 h 86436"/>
                  <a:gd name="connsiteX3" fmla="*/ 10815 w 10602"/>
                  <a:gd name="connsiteY3" fmla="*/ 12237 h 86436"/>
                  <a:gd name="connsiteX4" fmla="*/ 213 w 10602"/>
                  <a:gd name="connsiteY4" fmla="*/ 86482 h 86436"/>
                  <a:gd name="connsiteX5" fmla="*/ 213 w 10602"/>
                  <a:gd name="connsiteY5" fmla="*/ 23864 h 86436"/>
                  <a:gd name="connsiteX6" fmla="*/ 10815 w 10602"/>
                  <a:gd name="connsiteY6" fmla="*/ 23864 h 86436"/>
                  <a:gd name="connsiteX7" fmla="*/ 10815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213" y="12237"/>
                    </a:moveTo>
                    <a:lnTo>
                      <a:pt x="213" y="46"/>
                    </a:lnTo>
                    <a:lnTo>
                      <a:pt x="10815" y="46"/>
                    </a:lnTo>
                    <a:lnTo>
                      <a:pt x="10815" y="12237"/>
                    </a:lnTo>
                    <a:close/>
                    <a:moveTo>
                      <a:pt x="213" y="86482"/>
                    </a:moveTo>
                    <a:lnTo>
                      <a:pt x="213" y="23864"/>
                    </a:lnTo>
                    <a:lnTo>
                      <a:pt x="10815" y="23864"/>
                    </a:lnTo>
                    <a:lnTo>
                      <a:pt x="10815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8FD11F27-3075-477F-9390-7D8E496B4BC6}"/>
                  </a:ext>
                </a:extLst>
              </p:cNvPr>
              <p:cNvSpPr/>
              <p:nvPr/>
            </p:nvSpPr>
            <p:spPr>
              <a:xfrm>
                <a:off x="5476801" y="2019547"/>
                <a:ext cx="23987" cy="111848"/>
              </a:xfrm>
              <a:custGeom>
                <a:avLst/>
                <a:gdLst>
                  <a:gd name="connsiteX0" fmla="*/ 13634 w 23987"/>
                  <a:gd name="connsiteY0" fmla="*/ 12370 h 111848"/>
                  <a:gd name="connsiteX1" fmla="*/ 13634 w 23987"/>
                  <a:gd name="connsiteY1" fmla="*/ 46 h 111848"/>
                  <a:gd name="connsiteX2" fmla="*/ 24203 w 23987"/>
                  <a:gd name="connsiteY2" fmla="*/ 46 h 111848"/>
                  <a:gd name="connsiteX3" fmla="*/ 24203 w 23987"/>
                  <a:gd name="connsiteY3" fmla="*/ 12370 h 111848"/>
                  <a:gd name="connsiteX4" fmla="*/ 216 w 23987"/>
                  <a:gd name="connsiteY4" fmla="*/ 110765 h 111848"/>
                  <a:gd name="connsiteX5" fmla="*/ 2237 w 23987"/>
                  <a:gd name="connsiteY5" fmla="*/ 101763 h 111848"/>
                  <a:gd name="connsiteX6" fmla="*/ 7207 w 23987"/>
                  <a:gd name="connsiteY6" fmla="*/ 102593 h 111848"/>
                  <a:gd name="connsiteX7" fmla="*/ 12044 w 23987"/>
                  <a:gd name="connsiteY7" fmla="*/ 100434 h 111848"/>
                  <a:gd name="connsiteX8" fmla="*/ 13634 w 23987"/>
                  <a:gd name="connsiteY8" fmla="*/ 89671 h 111848"/>
                  <a:gd name="connsiteX9" fmla="*/ 13634 w 23987"/>
                  <a:gd name="connsiteY9" fmla="*/ 23864 h 111848"/>
                  <a:gd name="connsiteX10" fmla="*/ 24203 w 23987"/>
                  <a:gd name="connsiteY10" fmla="*/ 23864 h 111848"/>
                  <a:gd name="connsiteX11" fmla="*/ 24203 w 23987"/>
                  <a:gd name="connsiteY11" fmla="*/ 89904 h 111848"/>
                  <a:gd name="connsiteX12" fmla="*/ 21221 w 23987"/>
                  <a:gd name="connsiteY12" fmla="*/ 105982 h 111848"/>
                  <a:gd name="connsiteX13" fmla="*/ 8499 w 23987"/>
                  <a:gd name="connsiteY13" fmla="*/ 111895 h 111848"/>
                  <a:gd name="connsiteX14" fmla="*/ 216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634" y="12370"/>
                    </a:moveTo>
                    <a:lnTo>
                      <a:pt x="13634" y="46"/>
                    </a:lnTo>
                    <a:lnTo>
                      <a:pt x="24203" y="46"/>
                    </a:lnTo>
                    <a:lnTo>
                      <a:pt x="24203" y="12370"/>
                    </a:lnTo>
                    <a:close/>
                    <a:moveTo>
                      <a:pt x="216" y="110765"/>
                    </a:moveTo>
                    <a:lnTo>
                      <a:pt x="2237" y="101763"/>
                    </a:lnTo>
                    <a:cubicBezTo>
                      <a:pt x="4357" y="102294"/>
                      <a:pt x="5981" y="102560"/>
                      <a:pt x="7207" y="102593"/>
                    </a:cubicBezTo>
                    <a:cubicBezTo>
                      <a:pt x="9327" y="102560"/>
                      <a:pt x="10951" y="101862"/>
                      <a:pt x="12044" y="100434"/>
                    </a:cubicBezTo>
                    <a:cubicBezTo>
                      <a:pt x="13071" y="98972"/>
                      <a:pt x="13601" y="95385"/>
                      <a:pt x="13634" y="89671"/>
                    </a:cubicBezTo>
                    <a:lnTo>
                      <a:pt x="13634" y="23864"/>
                    </a:lnTo>
                    <a:lnTo>
                      <a:pt x="24203" y="23864"/>
                    </a:lnTo>
                    <a:lnTo>
                      <a:pt x="24203" y="89904"/>
                    </a:lnTo>
                    <a:cubicBezTo>
                      <a:pt x="24170" y="97577"/>
                      <a:pt x="23176" y="102925"/>
                      <a:pt x="21221" y="105982"/>
                    </a:cubicBezTo>
                    <a:cubicBezTo>
                      <a:pt x="18637" y="109902"/>
                      <a:pt x="14396" y="111895"/>
                      <a:pt x="8499" y="111895"/>
                    </a:cubicBezTo>
                    <a:cubicBezTo>
                      <a:pt x="5649" y="111895"/>
                      <a:pt x="2933" y="111496"/>
                      <a:pt x="216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612BB6E3-1948-4866-B56D-DD41B06C7075}"/>
                </a:ext>
              </a:extLst>
            </p:cNvPr>
            <p:cNvSpPr/>
            <p:nvPr/>
          </p:nvSpPr>
          <p:spPr>
            <a:xfrm>
              <a:off x="5990777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E73B1E28-1B8B-4DD5-8C9A-8C881725DCDD}"/>
                </a:ext>
              </a:extLst>
            </p:cNvPr>
            <p:cNvSpPr/>
            <p:nvPr/>
          </p:nvSpPr>
          <p:spPr>
            <a:xfrm>
              <a:off x="5990777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08D9BB6B-A03F-4F5F-86E8-241E61E3BA46}"/>
                </a:ext>
              </a:extLst>
            </p:cNvPr>
            <p:cNvSpPr/>
            <p:nvPr/>
          </p:nvSpPr>
          <p:spPr>
            <a:xfrm>
              <a:off x="5787413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CE0D238E-E672-49A4-91A1-CA0F6208EECC}"/>
                </a:ext>
              </a:extLst>
            </p:cNvPr>
            <p:cNvSpPr/>
            <p:nvPr/>
          </p:nvSpPr>
          <p:spPr>
            <a:xfrm>
              <a:off x="6397505" y="2018815"/>
              <a:ext cx="203364" cy="8504"/>
            </a:xfrm>
            <a:custGeom>
              <a:avLst/>
              <a:gdLst>
                <a:gd name="connsiteX0" fmla="*/ -66 w 203364"/>
                <a:gd name="connsiteY0" fmla="*/ -5 h 8504"/>
                <a:gd name="connsiteX1" fmla="*/ 203298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-66" y="-5"/>
                  </a:moveTo>
                  <a:lnTo>
                    <a:pt x="203298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FFCECD4-495E-4E02-A885-717194216CAB}"/>
                </a:ext>
              </a:extLst>
            </p:cNvPr>
            <p:cNvSpPr/>
            <p:nvPr/>
          </p:nvSpPr>
          <p:spPr>
            <a:xfrm>
              <a:off x="6119427" y="1952378"/>
              <a:ext cx="108507" cy="125900"/>
            </a:xfrm>
            <a:custGeom>
              <a:avLst/>
              <a:gdLst>
                <a:gd name="connsiteX0" fmla="*/ 87194 w 108507"/>
                <a:gd name="connsiteY0" fmla="*/ 81031 h 125900"/>
                <a:gd name="connsiteX1" fmla="*/ 103230 w 108507"/>
                <a:gd name="connsiteY1" fmla="*/ 83289 h 125900"/>
                <a:gd name="connsiteX2" fmla="*/ 81032 w 108507"/>
                <a:gd name="connsiteY2" fmla="*/ 115147 h 125900"/>
                <a:gd name="connsiteX3" fmla="*/ 48330 w 108507"/>
                <a:gd name="connsiteY3" fmla="*/ 125943 h 125900"/>
                <a:gd name="connsiteX4" fmla="*/ 13244 w 108507"/>
                <a:gd name="connsiteY4" fmla="*/ 112423 h 125900"/>
                <a:gd name="connsiteX5" fmla="*/ 289 w 108507"/>
                <a:gd name="connsiteY5" fmla="*/ 73656 h 125900"/>
                <a:gd name="connsiteX6" fmla="*/ 20003 w 108507"/>
                <a:gd name="connsiteY6" fmla="*/ 19243 h 125900"/>
                <a:gd name="connsiteX7" fmla="*/ 63671 w 108507"/>
                <a:gd name="connsiteY7" fmla="*/ 42 h 125900"/>
                <a:gd name="connsiteX8" fmla="*/ 94914 w 108507"/>
                <a:gd name="connsiteY8" fmla="*/ 10440 h 125900"/>
                <a:gd name="connsiteX9" fmla="*/ 108796 w 108507"/>
                <a:gd name="connsiteY9" fmla="*/ 38344 h 125900"/>
                <a:gd name="connsiteX10" fmla="*/ 93622 w 108507"/>
                <a:gd name="connsiteY10" fmla="*/ 39772 h 125900"/>
                <a:gd name="connsiteX11" fmla="*/ 83749 w 108507"/>
                <a:gd name="connsiteY11" fmla="*/ 20040 h 125900"/>
                <a:gd name="connsiteX12" fmla="*/ 64399 w 108507"/>
                <a:gd name="connsiteY12" fmla="*/ 13529 h 125900"/>
                <a:gd name="connsiteX13" fmla="*/ 28352 w 108507"/>
                <a:gd name="connsiteY13" fmla="*/ 33361 h 125900"/>
                <a:gd name="connsiteX14" fmla="*/ 16424 w 108507"/>
                <a:gd name="connsiteY14" fmla="*/ 73988 h 125900"/>
                <a:gd name="connsiteX15" fmla="*/ 25635 w 108507"/>
                <a:gd name="connsiteY15" fmla="*/ 102623 h 125900"/>
                <a:gd name="connsiteX16" fmla="*/ 49556 w 108507"/>
                <a:gd name="connsiteY16" fmla="*/ 112522 h 125900"/>
                <a:gd name="connsiteX17" fmla="*/ 72351 w 108507"/>
                <a:gd name="connsiteY17" fmla="*/ 104284 h 125900"/>
                <a:gd name="connsiteX18" fmla="*/ 87194 w 108507"/>
                <a:gd name="connsiteY18" fmla="*/ 81031 h 12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507" h="125900">
                  <a:moveTo>
                    <a:pt x="87194" y="81031"/>
                  </a:moveTo>
                  <a:lnTo>
                    <a:pt x="103230" y="83289"/>
                  </a:lnTo>
                  <a:cubicBezTo>
                    <a:pt x="98128" y="97341"/>
                    <a:pt x="90739" y="107971"/>
                    <a:pt x="81032" y="115147"/>
                  </a:cubicBezTo>
                  <a:cubicBezTo>
                    <a:pt x="71291" y="122355"/>
                    <a:pt x="60390" y="125910"/>
                    <a:pt x="48330" y="125943"/>
                  </a:cubicBezTo>
                  <a:cubicBezTo>
                    <a:pt x="33587" y="125910"/>
                    <a:pt x="21891" y="121425"/>
                    <a:pt x="13244" y="112423"/>
                  </a:cubicBezTo>
                  <a:cubicBezTo>
                    <a:pt x="4596" y="103420"/>
                    <a:pt x="289" y="90498"/>
                    <a:pt x="289" y="73656"/>
                  </a:cubicBezTo>
                  <a:cubicBezTo>
                    <a:pt x="289" y="51731"/>
                    <a:pt x="6849" y="33594"/>
                    <a:pt x="20003" y="19243"/>
                  </a:cubicBezTo>
                  <a:cubicBezTo>
                    <a:pt x="31698" y="6454"/>
                    <a:pt x="46243" y="75"/>
                    <a:pt x="63671" y="42"/>
                  </a:cubicBezTo>
                  <a:cubicBezTo>
                    <a:pt x="76493" y="75"/>
                    <a:pt x="86929" y="3530"/>
                    <a:pt x="94914" y="10440"/>
                  </a:cubicBezTo>
                  <a:cubicBezTo>
                    <a:pt x="102866" y="17383"/>
                    <a:pt x="107471" y="26684"/>
                    <a:pt x="108796" y="38344"/>
                  </a:cubicBezTo>
                  <a:lnTo>
                    <a:pt x="93622" y="39772"/>
                  </a:lnTo>
                  <a:cubicBezTo>
                    <a:pt x="92032" y="30969"/>
                    <a:pt x="88718" y="24392"/>
                    <a:pt x="83749" y="20040"/>
                  </a:cubicBezTo>
                  <a:cubicBezTo>
                    <a:pt x="78712" y="15722"/>
                    <a:pt x="72285" y="13562"/>
                    <a:pt x="64399" y="13529"/>
                  </a:cubicBezTo>
                  <a:cubicBezTo>
                    <a:pt x="49556" y="13562"/>
                    <a:pt x="37529" y="20173"/>
                    <a:pt x="28352" y="33361"/>
                  </a:cubicBezTo>
                  <a:cubicBezTo>
                    <a:pt x="20367" y="44788"/>
                    <a:pt x="16391" y="58342"/>
                    <a:pt x="16424" y="73988"/>
                  </a:cubicBezTo>
                  <a:cubicBezTo>
                    <a:pt x="16391" y="86512"/>
                    <a:pt x="19472" y="96046"/>
                    <a:pt x="25635" y="102623"/>
                  </a:cubicBezTo>
                  <a:cubicBezTo>
                    <a:pt x="31764" y="109234"/>
                    <a:pt x="39716" y="112522"/>
                    <a:pt x="49556" y="112522"/>
                  </a:cubicBezTo>
                  <a:cubicBezTo>
                    <a:pt x="57906" y="112522"/>
                    <a:pt x="65526" y="109798"/>
                    <a:pt x="72351" y="104284"/>
                  </a:cubicBezTo>
                  <a:cubicBezTo>
                    <a:pt x="79143" y="98836"/>
                    <a:pt x="84080" y="91063"/>
                    <a:pt x="87194" y="81031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5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6234510" y="2019547"/>
              <a:ext cx="37223" cy="111848"/>
              <a:chOff x="6234510" y="2019547"/>
              <a:chExt cx="37223" cy="111848"/>
            </a:xfrm>
            <a:solidFill>
              <a:srgbClr val="000000"/>
            </a:solidFill>
          </p:grpSpPr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BB430FE9-82B2-4C24-8A88-7C63EF04DE33}"/>
                  </a:ext>
                </a:extLst>
              </p:cNvPr>
              <p:cNvSpPr/>
              <p:nvPr/>
            </p:nvSpPr>
            <p:spPr>
              <a:xfrm>
                <a:off x="6234510" y="2019547"/>
                <a:ext cx="10602" cy="86436"/>
              </a:xfrm>
              <a:custGeom>
                <a:avLst/>
                <a:gdLst>
                  <a:gd name="connsiteX0" fmla="*/ 304 w 10602"/>
                  <a:gd name="connsiteY0" fmla="*/ 12237 h 86436"/>
                  <a:gd name="connsiteX1" fmla="*/ 304 w 10602"/>
                  <a:gd name="connsiteY1" fmla="*/ 46 h 86436"/>
                  <a:gd name="connsiteX2" fmla="*/ 10906 w 10602"/>
                  <a:gd name="connsiteY2" fmla="*/ 46 h 86436"/>
                  <a:gd name="connsiteX3" fmla="*/ 10906 w 10602"/>
                  <a:gd name="connsiteY3" fmla="*/ 12237 h 86436"/>
                  <a:gd name="connsiteX4" fmla="*/ 304 w 10602"/>
                  <a:gd name="connsiteY4" fmla="*/ 86482 h 86436"/>
                  <a:gd name="connsiteX5" fmla="*/ 304 w 10602"/>
                  <a:gd name="connsiteY5" fmla="*/ 23864 h 86436"/>
                  <a:gd name="connsiteX6" fmla="*/ 10906 w 10602"/>
                  <a:gd name="connsiteY6" fmla="*/ 23864 h 86436"/>
                  <a:gd name="connsiteX7" fmla="*/ 10906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304" y="12237"/>
                    </a:moveTo>
                    <a:lnTo>
                      <a:pt x="304" y="46"/>
                    </a:lnTo>
                    <a:lnTo>
                      <a:pt x="10906" y="46"/>
                    </a:lnTo>
                    <a:lnTo>
                      <a:pt x="10906" y="12237"/>
                    </a:lnTo>
                    <a:close/>
                    <a:moveTo>
                      <a:pt x="304" y="86482"/>
                    </a:moveTo>
                    <a:lnTo>
                      <a:pt x="304" y="23864"/>
                    </a:lnTo>
                    <a:lnTo>
                      <a:pt x="10906" y="23864"/>
                    </a:lnTo>
                    <a:lnTo>
                      <a:pt x="10906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4F76AE77-614F-438B-8DE0-E6F31C68060B}"/>
                  </a:ext>
                </a:extLst>
              </p:cNvPr>
              <p:cNvSpPr/>
              <p:nvPr/>
            </p:nvSpPr>
            <p:spPr>
              <a:xfrm>
                <a:off x="6247747" y="2019547"/>
                <a:ext cx="23987" cy="111848"/>
              </a:xfrm>
              <a:custGeom>
                <a:avLst/>
                <a:gdLst>
                  <a:gd name="connsiteX0" fmla="*/ 13725 w 23987"/>
                  <a:gd name="connsiteY0" fmla="*/ 12370 h 111848"/>
                  <a:gd name="connsiteX1" fmla="*/ 13725 w 23987"/>
                  <a:gd name="connsiteY1" fmla="*/ 46 h 111848"/>
                  <a:gd name="connsiteX2" fmla="*/ 24294 w 23987"/>
                  <a:gd name="connsiteY2" fmla="*/ 46 h 111848"/>
                  <a:gd name="connsiteX3" fmla="*/ 24294 w 23987"/>
                  <a:gd name="connsiteY3" fmla="*/ 12370 h 111848"/>
                  <a:gd name="connsiteX4" fmla="*/ 307 w 23987"/>
                  <a:gd name="connsiteY4" fmla="*/ 110765 h 111848"/>
                  <a:gd name="connsiteX5" fmla="*/ 2328 w 23987"/>
                  <a:gd name="connsiteY5" fmla="*/ 101763 h 111848"/>
                  <a:gd name="connsiteX6" fmla="*/ 7298 w 23987"/>
                  <a:gd name="connsiteY6" fmla="*/ 102593 h 111848"/>
                  <a:gd name="connsiteX7" fmla="*/ 12135 w 23987"/>
                  <a:gd name="connsiteY7" fmla="*/ 100434 h 111848"/>
                  <a:gd name="connsiteX8" fmla="*/ 13725 w 23987"/>
                  <a:gd name="connsiteY8" fmla="*/ 89671 h 111848"/>
                  <a:gd name="connsiteX9" fmla="*/ 13725 w 23987"/>
                  <a:gd name="connsiteY9" fmla="*/ 23864 h 111848"/>
                  <a:gd name="connsiteX10" fmla="*/ 24294 w 23987"/>
                  <a:gd name="connsiteY10" fmla="*/ 23864 h 111848"/>
                  <a:gd name="connsiteX11" fmla="*/ 24294 w 23987"/>
                  <a:gd name="connsiteY11" fmla="*/ 89904 h 111848"/>
                  <a:gd name="connsiteX12" fmla="*/ 21312 w 23987"/>
                  <a:gd name="connsiteY12" fmla="*/ 105982 h 111848"/>
                  <a:gd name="connsiteX13" fmla="*/ 8590 w 23987"/>
                  <a:gd name="connsiteY13" fmla="*/ 111895 h 111848"/>
                  <a:gd name="connsiteX14" fmla="*/ 307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725" y="12370"/>
                    </a:moveTo>
                    <a:lnTo>
                      <a:pt x="13725" y="46"/>
                    </a:lnTo>
                    <a:lnTo>
                      <a:pt x="24294" y="46"/>
                    </a:lnTo>
                    <a:lnTo>
                      <a:pt x="24294" y="12370"/>
                    </a:lnTo>
                    <a:close/>
                    <a:moveTo>
                      <a:pt x="307" y="110765"/>
                    </a:moveTo>
                    <a:lnTo>
                      <a:pt x="2328" y="101763"/>
                    </a:lnTo>
                    <a:cubicBezTo>
                      <a:pt x="4448" y="102294"/>
                      <a:pt x="6072" y="102560"/>
                      <a:pt x="7298" y="102593"/>
                    </a:cubicBezTo>
                    <a:cubicBezTo>
                      <a:pt x="9418" y="102560"/>
                      <a:pt x="11041" y="101862"/>
                      <a:pt x="12135" y="100434"/>
                    </a:cubicBezTo>
                    <a:cubicBezTo>
                      <a:pt x="13162" y="98972"/>
                      <a:pt x="13692" y="95385"/>
                      <a:pt x="13725" y="89671"/>
                    </a:cubicBezTo>
                    <a:lnTo>
                      <a:pt x="13725" y="23864"/>
                    </a:lnTo>
                    <a:lnTo>
                      <a:pt x="24294" y="23864"/>
                    </a:lnTo>
                    <a:lnTo>
                      <a:pt x="24294" y="89904"/>
                    </a:lnTo>
                    <a:cubicBezTo>
                      <a:pt x="24261" y="97577"/>
                      <a:pt x="23267" y="102925"/>
                      <a:pt x="21312" y="105982"/>
                    </a:cubicBezTo>
                    <a:cubicBezTo>
                      <a:pt x="18728" y="109902"/>
                      <a:pt x="14487" y="111895"/>
                      <a:pt x="8590" y="111895"/>
                    </a:cubicBezTo>
                    <a:cubicBezTo>
                      <a:pt x="5740" y="111895"/>
                      <a:pt x="3023" y="111496"/>
                      <a:pt x="307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41E29D6-67DB-4412-8432-F11E2E8298AF}"/>
                </a:ext>
              </a:extLst>
            </p:cNvPr>
            <p:cNvSpPr/>
            <p:nvPr/>
          </p:nvSpPr>
          <p:spPr>
            <a:xfrm>
              <a:off x="6764036" y="2013003"/>
              <a:ext cx="80378" cy="50991"/>
            </a:xfrm>
            <a:custGeom>
              <a:avLst/>
              <a:gdLst>
                <a:gd name="connsiteX0" fmla="*/ 80744 w 80378"/>
                <a:gd name="connsiteY0" fmla="*/ 13995 h 50991"/>
                <a:gd name="connsiteX1" fmla="*/ 366 w 80378"/>
                <a:gd name="connsiteY1" fmla="*/ 13995 h 50991"/>
                <a:gd name="connsiteX2" fmla="*/ 366 w 80378"/>
                <a:gd name="connsiteY2" fmla="*/ 43 h 50991"/>
                <a:gd name="connsiteX3" fmla="*/ 80744 w 80378"/>
                <a:gd name="connsiteY3" fmla="*/ 43 h 50991"/>
                <a:gd name="connsiteX4" fmla="*/ 80744 w 80378"/>
                <a:gd name="connsiteY4" fmla="*/ 51034 h 50991"/>
                <a:gd name="connsiteX5" fmla="*/ 366 w 80378"/>
                <a:gd name="connsiteY5" fmla="*/ 51034 h 50991"/>
                <a:gd name="connsiteX6" fmla="*/ 366 w 80378"/>
                <a:gd name="connsiteY6" fmla="*/ 37082 h 50991"/>
                <a:gd name="connsiteX7" fmla="*/ 80744 w 80378"/>
                <a:gd name="connsiteY7" fmla="*/ 37082 h 5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78" h="50991">
                  <a:moveTo>
                    <a:pt x="80744" y="13995"/>
                  </a:moveTo>
                  <a:lnTo>
                    <a:pt x="366" y="13995"/>
                  </a:lnTo>
                  <a:lnTo>
                    <a:pt x="366" y="43"/>
                  </a:lnTo>
                  <a:lnTo>
                    <a:pt x="80744" y="43"/>
                  </a:lnTo>
                  <a:close/>
                  <a:moveTo>
                    <a:pt x="80744" y="51034"/>
                  </a:moveTo>
                  <a:lnTo>
                    <a:pt x="366" y="51034"/>
                  </a:lnTo>
                  <a:lnTo>
                    <a:pt x="366" y="37082"/>
                  </a:lnTo>
                  <a:lnTo>
                    <a:pt x="80744" y="37082"/>
                  </a:ln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7ED75983-845C-4C1A-96C9-9D6A05B0758F}"/>
                </a:ext>
              </a:extLst>
            </p:cNvPr>
            <p:cNvSpPr/>
            <p:nvPr/>
          </p:nvSpPr>
          <p:spPr>
            <a:xfrm>
              <a:off x="7210928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96B0B4C-B022-45C5-A671-BDDAB90B2A13}"/>
                </a:ext>
              </a:extLst>
            </p:cNvPr>
            <p:cNvSpPr/>
            <p:nvPr/>
          </p:nvSpPr>
          <p:spPr>
            <a:xfrm>
              <a:off x="7210928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BEDF82B8-3C93-42C3-B6E9-51B5AD916A33}"/>
                </a:ext>
              </a:extLst>
            </p:cNvPr>
            <p:cNvSpPr/>
            <p:nvPr/>
          </p:nvSpPr>
          <p:spPr>
            <a:xfrm>
              <a:off x="7007597" y="2018815"/>
              <a:ext cx="203330" cy="8504"/>
            </a:xfrm>
            <a:custGeom>
              <a:avLst/>
              <a:gdLst>
                <a:gd name="connsiteX0" fmla="*/ 203265 w 203330"/>
                <a:gd name="connsiteY0" fmla="*/ -5 h 8504"/>
                <a:gd name="connsiteX1" fmla="*/ -66 w 203330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30" h="8504">
                  <a:moveTo>
                    <a:pt x="203265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8438EB2D-9713-43FF-813B-08472A9E9049}"/>
                </a:ext>
              </a:extLst>
            </p:cNvPr>
            <p:cNvSpPr/>
            <p:nvPr/>
          </p:nvSpPr>
          <p:spPr>
            <a:xfrm>
              <a:off x="7617656" y="2018815"/>
              <a:ext cx="203364" cy="8504"/>
            </a:xfrm>
            <a:custGeom>
              <a:avLst/>
              <a:gdLst>
                <a:gd name="connsiteX0" fmla="*/ -66 w 203364"/>
                <a:gd name="connsiteY0" fmla="*/ -5 h 8504"/>
                <a:gd name="connsiteX1" fmla="*/ 203298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-66" y="-5"/>
                  </a:moveTo>
                  <a:lnTo>
                    <a:pt x="203298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5A0F064F-42DA-4D7B-B95E-02EA4ED20B7C}"/>
                </a:ext>
              </a:extLst>
            </p:cNvPr>
            <p:cNvSpPr/>
            <p:nvPr/>
          </p:nvSpPr>
          <p:spPr>
            <a:xfrm>
              <a:off x="7215496" y="1952378"/>
              <a:ext cx="108507" cy="125900"/>
            </a:xfrm>
            <a:custGeom>
              <a:avLst/>
              <a:gdLst>
                <a:gd name="connsiteX0" fmla="*/ 87323 w 108507"/>
                <a:gd name="connsiteY0" fmla="*/ 81031 h 125900"/>
                <a:gd name="connsiteX1" fmla="*/ 103359 w 108507"/>
                <a:gd name="connsiteY1" fmla="*/ 83289 h 125900"/>
                <a:gd name="connsiteX2" fmla="*/ 81161 w 108507"/>
                <a:gd name="connsiteY2" fmla="*/ 115147 h 125900"/>
                <a:gd name="connsiteX3" fmla="*/ 48460 w 108507"/>
                <a:gd name="connsiteY3" fmla="*/ 125943 h 125900"/>
                <a:gd name="connsiteX4" fmla="*/ 13373 w 108507"/>
                <a:gd name="connsiteY4" fmla="*/ 112423 h 125900"/>
                <a:gd name="connsiteX5" fmla="*/ 418 w 108507"/>
                <a:gd name="connsiteY5" fmla="*/ 73656 h 125900"/>
                <a:gd name="connsiteX6" fmla="*/ 20132 w 108507"/>
                <a:gd name="connsiteY6" fmla="*/ 19243 h 125900"/>
                <a:gd name="connsiteX7" fmla="*/ 63800 w 108507"/>
                <a:gd name="connsiteY7" fmla="*/ 42 h 125900"/>
                <a:gd name="connsiteX8" fmla="*/ 95043 w 108507"/>
                <a:gd name="connsiteY8" fmla="*/ 10440 h 125900"/>
                <a:gd name="connsiteX9" fmla="*/ 108926 w 108507"/>
                <a:gd name="connsiteY9" fmla="*/ 38344 h 125900"/>
                <a:gd name="connsiteX10" fmla="*/ 93751 w 108507"/>
                <a:gd name="connsiteY10" fmla="*/ 39772 h 125900"/>
                <a:gd name="connsiteX11" fmla="*/ 83878 w 108507"/>
                <a:gd name="connsiteY11" fmla="*/ 20040 h 125900"/>
                <a:gd name="connsiteX12" fmla="*/ 64529 w 108507"/>
                <a:gd name="connsiteY12" fmla="*/ 13529 h 125900"/>
                <a:gd name="connsiteX13" fmla="*/ 28481 w 108507"/>
                <a:gd name="connsiteY13" fmla="*/ 33361 h 125900"/>
                <a:gd name="connsiteX14" fmla="*/ 16554 w 108507"/>
                <a:gd name="connsiteY14" fmla="*/ 73988 h 125900"/>
                <a:gd name="connsiteX15" fmla="*/ 25764 w 108507"/>
                <a:gd name="connsiteY15" fmla="*/ 102623 h 125900"/>
                <a:gd name="connsiteX16" fmla="*/ 49686 w 108507"/>
                <a:gd name="connsiteY16" fmla="*/ 112522 h 125900"/>
                <a:gd name="connsiteX17" fmla="*/ 72480 w 108507"/>
                <a:gd name="connsiteY17" fmla="*/ 104284 h 125900"/>
                <a:gd name="connsiteX18" fmla="*/ 87323 w 108507"/>
                <a:gd name="connsiteY18" fmla="*/ 81031 h 12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507" h="125900">
                  <a:moveTo>
                    <a:pt x="87323" y="81031"/>
                  </a:moveTo>
                  <a:lnTo>
                    <a:pt x="103359" y="83289"/>
                  </a:lnTo>
                  <a:cubicBezTo>
                    <a:pt x="98257" y="97341"/>
                    <a:pt x="90869" y="107971"/>
                    <a:pt x="81161" y="115147"/>
                  </a:cubicBezTo>
                  <a:cubicBezTo>
                    <a:pt x="71420" y="122355"/>
                    <a:pt x="60520" y="125910"/>
                    <a:pt x="48460" y="125943"/>
                  </a:cubicBezTo>
                  <a:cubicBezTo>
                    <a:pt x="33716" y="125910"/>
                    <a:pt x="22020" y="121425"/>
                    <a:pt x="13373" y="112423"/>
                  </a:cubicBezTo>
                  <a:cubicBezTo>
                    <a:pt x="4725" y="103420"/>
                    <a:pt x="418" y="90498"/>
                    <a:pt x="418" y="73656"/>
                  </a:cubicBezTo>
                  <a:cubicBezTo>
                    <a:pt x="418" y="51731"/>
                    <a:pt x="6978" y="33594"/>
                    <a:pt x="20132" y="19243"/>
                  </a:cubicBezTo>
                  <a:cubicBezTo>
                    <a:pt x="31827" y="6454"/>
                    <a:pt x="46372" y="75"/>
                    <a:pt x="63800" y="42"/>
                  </a:cubicBezTo>
                  <a:cubicBezTo>
                    <a:pt x="76622" y="75"/>
                    <a:pt x="87058" y="3530"/>
                    <a:pt x="95043" y="10440"/>
                  </a:cubicBezTo>
                  <a:cubicBezTo>
                    <a:pt x="102995" y="17383"/>
                    <a:pt x="107600" y="26684"/>
                    <a:pt x="108926" y="38344"/>
                  </a:cubicBezTo>
                  <a:lnTo>
                    <a:pt x="93751" y="39772"/>
                  </a:lnTo>
                  <a:cubicBezTo>
                    <a:pt x="92161" y="30969"/>
                    <a:pt x="88848" y="24392"/>
                    <a:pt x="83878" y="20040"/>
                  </a:cubicBezTo>
                  <a:cubicBezTo>
                    <a:pt x="78842" y="15722"/>
                    <a:pt x="72414" y="13562"/>
                    <a:pt x="64529" y="13529"/>
                  </a:cubicBezTo>
                  <a:cubicBezTo>
                    <a:pt x="49686" y="13562"/>
                    <a:pt x="37659" y="20173"/>
                    <a:pt x="28481" y="33361"/>
                  </a:cubicBezTo>
                  <a:cubicBezTo>
                    <a:pt x="20496" y="44788"/>
                    <a:pt x="16520" y="58342"/>
                    <a:pt x="16554" y="73988"/>
                  </a:cubicBezTo>
                  <a:cubicBezTo>
                    <a:pt x="16520" y="86512"/>
                    <a:pt x="19602" y="96046"/>
                    <a:pt x="25764" y="102623"/>
                  </a:cubicBezTo>
                  <a:cubicBezTo>
                    <a:pt x="31894" y="109234"/>
                    <a:pt x="39845" y="112522"/>
                    <a:pt x="49686" y="112522"/>
                  </a:cubicBezTo>
                  <a:cubicBezTo>
                    <a:pt x="58035" y="112522"/>
                    <a:pt x="65655" y="109798"/>
                    <a:pt x="72480" y="104284"/>
                  </a:cubicBezTo>
                  <a:cubicBezTo>
                    <a:pt x="79272" y="98836"/>
                    <a:pt x="84209" y="91063"/>
                    <a:pt x="87323" y="81031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E9E8F1E1-8846-4421-ABC3-A143D4F119F7}"/>
                </a:ext>
              </a:extLst>
            </p:cNvPr>
            <p:cNvSpPr/>
            <p:nvPr/>
          </p:nvSpPr>
          <p:spPr>
            <a:xfrm>
              <a:off x="7326173" y="2019547"/>
              <a:ext cx="28659" cy="86436"/>
            </a:xfrm>
            <a:custGeom>
              <a:avLst/>
              <a:gdLst>
                <a:gd name="connsiteX0" fmla="*/ 15972 w 28659"/>
                <a:gd name="connsiteY0" fmla="*/ 12138 h 86436"/>
                <a:gd name="connsiteX1" fmla="*/ 18490 w 28659"/>
                <a:gd name="connsiteY1" fmla="*/ 46 h 86436"/>
                <a:gd name="connsiteX2" fmla="*/ 29092 w 28659"/>
                <a:gd name="connsiteY2" fmla="*/ 46 h 86436"/>
                <a:gd name="connsiteX3" fmla="*/ 26541 w 28659"/>
                <a:gd name="connsiteY3" fmla="*/ 12138 h 86436"/>
                <a:gd name="connsiteX4" fmla="*/ 433 w 28659"/>
                <a:gd name="connsiteY4" fmla="*/ 86482 h 86436"/>
                <a:gd name="connsiteX5" fmla="*/ 13487 w 28659"/>
                <a:gd name="connsiteY5" fmla="*/ 23864 h 86436"/>
                <a:gd name="connsiteX6" fmla="*/ 24155 w 28659"/>
                <a:gd name="connsiteY6" fmla="*/ 23864 h 86436"/>
                <a:gd name="connsiteX7" fmla="*/ 11101 w 28659"/>
                <a:gd name="connsiteY7" fmla="*/ 86482 h 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59" h="86436">
                  <a:moveTo>
                    <a:pt x="15972" y="12138"/>
                  </a:moveTo>
                  <a:lnTo>
                    <a:pt x="18490" y="46"/>
                  </a:lnTo>
                  <a:lnTo>
                    <a:pt x="29092" y="46"/>
                  </a:lnTo>
                  <a:lnTo>
                    <a:pt x="26541" y="12138"/>
                  </a:lnTo>
                  <a:close/>
                  <a:moveTo>
                    <a:pt x="433" y="86482"/>
                  </a:moveTo>
                  <a:lnTo>
                    <a:pt x="13487" y="23864"/>
                  </a:lnTo>
                  <a:lnTo>
                    <a:pt x="24155" y="23864"/>
                  </a:lnTo>
                  <a:lnTo>
                    <a:pt x="11101" y="86482"/>
                  </a:ln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4E511CF1-42E7-483B-BE42-18618BC9CC0A}"/>
                </a:ext>
              </a:extLst>
            </p:cNvPr>
            <p:cNvSpPr/>
            <p:nvPr/>
          </p:nvSpPr>
          <p:spPr>
            <a:xfrm>
              <a:off x="7378742" y="2018085"/>
              <a:ext cx="28528" cy="113244"/>
            </a:xfrm>
            <a:custGeom>
              <a:avLst/>
              <a:gdLst>
                <a:gd name="connsiteX0" fmla="*/ 28967 w 28528"/>
                <a:gd name="connsiteY0" fmla="*/ 113290 h 113244"/>
                <a:gd name="connsiteX1" fmla="*/ 21379 w 28528"/>
                <a:gd name="connsiteY1" fmla="*/ 113290 h 113244"/>
                <a:gd name="connsiteX2" fmla="*/ 12831 w 28528"/>
                <a:gd name="connsiteY2" fmla="*/ 100567 h 113244"/>
                <a:gd name="connsiteX3" fmla="*/ 6205 w 28528"/>
                <a:gd name="connsiteY3" fmla="*/ 86715 h 113244"/>
                <a:gd name="connsiteX4" fmla="*/ 1931 w 28528"/>
                <a:gd name="connsiteY4" fmla="*/ 71965 h 113244"/>
                <a:gd name="connsiteX5" fmla="*/ 440 w 28528"/>
                <a:gd name="connsiteY5" fmla="*/ 56684 h 113244"/>
                <a:gd name="connsiteX6" fmla="*/ 1964 w 28528"/>
                <a:gd name="connsiteY6" fmla="*/ 41337 h 113244"/>
                <a:gd name="connsiteX7" fmla="*/ 6271 w 28528"/>
                <a:gd name="connsiteY7" fmla="*/ 26688 h 113244"/>
                <a:gd name="connsiteX8" fmla="*/ 12865 w 28528"/>
                <a:gd name="connsiteY8" fmla="*/ 12868 h 113244"/>
                <a:gd name="connsiteX9" fmla="*/ 21379 w 28528"/>
                <a:gd name="connsiteY9" fmla="*/ 46 h 113244"/>
                <a:gd name="connsiteX10" fmla="*/ 28967 w 28528"/>
                <a:gd name="connsiteY10" fmla="*/ 46 h 113244"/>
                <a:gd name="connsiteX11" fmla="*/ 21479 w 28528"/>
                <a:gd name="connsiteY11" fmla="*/ 13533 h 113244"/>
                <a:gd name="connsiteX12" fmla="*/ 15946 w 28528"/>
                <a:gd name="connsiteY12" fmla="*/ 27020 h 113244"/>
                <a:gd name="connsiteX13" fmla="*/ 12533 w 28528"/>
                <a:gd name="connsiteY13" fmla="*/ 41171 h 113244"/>
                <a:gd name="connsiteX14" fmla="*/ 11374 w 28528"/>
                <a:gd name="connsiteY14" fmla="*/ 56585 h 113244"/>
                <a:gd name="connsiteX15" fmla="*/ 12633 w 28528"/>
                <a:gd name="connsiteY15" fmla="*/ 71567 h 113244"/>
                <a:gd name="connsiteX16" fmla="*/ 16211 w 28528"/>
                <a:gd name="connsiteY16" fmla="*/ 86150 h 113244"/>
                <a:gd name="connsiteX17" fmla="*/ 21711 w 28528"/>
                <a:gd name="connsiteY17" fmla="*/ 100135 h 113244"/>
                <a:gd name="connsiteX18" fmla="*/ 28967 w 28528"/>
                <a:gd name="connsiteY18" fmla="*/ 113290 h 1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28" h="113244">
                  <a:moveTo>
                    <a:pt x="28967" y="113290"/>
                  </a:moveTo>
                  <a:lnTo>
                    <a:pt x="21379" y="113290"/>
                  </a:lnTo>
                  <a:cubicBezTo>
                    <a:pt x="18232" y="109270"/>
                    <a:pt x="15383" y="105018"/>
                    <a:pt x="12831" y="100567"/>
                  </a:cubicBezTo>
                  <a:cubicBezTo>
                    <a:pt x="10247" y="96082"/>
                    <a:pt x="8027" y="91498"/>
                    <a:pt x="6205" y="86715"/>
                  </a:cubicBezTo>
                  <a:cubicBezTo>
                    <a:pt x="4350" y="81931"/>
                    <a:pt x="2925" y="77015"/>
                    <a:pt x="1931" y="71965"/>
                  </a:cubicBezTo>
                  <a:cubicBezTo>
                    <a:pt x="904" y="66949"/>
                    <a:pt x="407" y="61867"/>
                    <a:pt x="440" y="56684"/>
                  </a:cubicBezTo>
                  <a:cubicBezTo>
                    <a:pt x="407" y="51502"/>
                    <a:pt x="937" y="46386"/>
                    <a:pt x="1964" y="41337"/>
                  </a:cubicBezTo>
                  <a:cubicBezTo>
                    <a:pt x="2991" y="36354"/>
                    <a:pt x="4416" y="31471"/>
                    <a:pt x="6271" y="26688"/>
                  </a:cubicBezTo>
                  <a:cubicBezTo>
                    <a:pt x="8094" y="21970"/>
                    <a:pt x="10280" y="17353"/>
                    <a:pt x="12865" y="12868"/>
                  </a:cubicBezTo>
                  <a:cubicBezTo>
                    <a:pt x="15416" y="8417"/>
                    <a:pt x="18265" y="4132"/>
                    <a:pt x="21379" y="46"/>
                  </a:cubicBezTo>
                  <a:lnTo>
                    <a:pt x="28967" y="46"/>
                  </a:lnTo>
                  <a:cubicBezTo>
                    <a:pt x="26150" y="4630"/>
                    <a:pt x="23666" y="9148"/>
                    <a:pt x="21479" y="13533"/>
                  </a:cubicBezTo>
                  <a:cubicBezTo>
                    <a:pt x="19259" y="17984"/>
                    <a:pt x="17404" y="22469"/>
                    <a:pt x="15946" y="27020"/>
                  </a:cubicBezTo>
                  <a:cubicBezTo>
                    <a:pt x="14422" y="31604"/>
                    <a:pt x="13295" y="36321"/>
                    <a:pt x="12533" y="41171"/>
                  </a:cubicBezTo>
                  <a:cubicBezTo>
                    <a:pt x="11738" y="46054"/>
                    <a:pt x="11340" y="51203"/>
                    <a:pt x="11374" y="56585"/>
                  </a:cubicBezTo>
                  <a:cubicBezTo>
                    <a:pt x="11340" y="61634"/>
                    <a:pt x="11771" y="66617"/>
                    <a:pt x="12633" y="71567"/>
                  </a:cubicBezTo>
                  <a:cubicBezTo>
                    <a:pt x="13461" y="76516"/>
                    <a:pt x="14654" y="81366"/>
                    <a:pt x="16211" y="86150"/>
                  </a:cubicBezTo>
                  <a:cubicBezTo>
                    <a:pt x="17702" y="90933"/>
                    <a:pt x="19524" y="95584"/>
                    <a:pt x="21711" y="100135"/>
                  </a:cubicBezTo>
                  <a:cubicBezTo>
                    <a:pt x="23831" y="104653"/>
                    <a:pt x="26250" y="109038"/>
                    <a:pt x="28967" y="113290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C609A070-4B39-407E-8B13-C14257C9825B}"/>
                </a:ext>
              </a:extLst>
            </p:cNvPr>
            <p:cNvSpPr/>
            <p:nvPr/>
          </p:nvSpPr>
          <p:spPr>
            <a:xfrm>
              <a:off x="7405530" y="2019547"/>
              <a:ext cx="46749" cy="111483"/>
            </a:xfrm>
            <a:custGeom>
              <a:avLst/>
              <a:gdLst>
                <a:gd name="connsiteX0" fmla="*/ 34139 w 46749"/>
                <a:gd name="connsiteY0" fmla="*/ 12138 h 111483"/>
                <a:gd name="connsiteX1" fmla="*/ 36657 w 46749"/>
                <a:gd name="connsiteY1" fmla="*/ 46 h 111483"/>
                <a:gd name="connsiteX2" fmla="*/ 47193 w 46749"/>
                <a:gd name="connsiteY2" fmla="*/ 46 h 111483"/>
                <a:gd name="connsiteX3" fmla="*/ 44675 w 46749"/>
                <a:gd name="connsiteY3" fmla="*/ 12138 h 111483"/>
                <a:gd name="connsiteX4" fmla="*/ 444 w 46749"/>
                <a:gd name="connsiteY4" fmla="*/ 110001 h 111483"/>
                <a:gd name="connsiteX5" fmla="*/ 2333 w 46749"/>
                <a:gd name="connsiteY5" fmla="*/ 100932 h 111483"/>
                <a:gd name="connsiteX6" fmla="*/ 8793 w 46749"/>
                <a:gd name="connsiteY6" fmla="*/ 101929 h 111483"/>
                <a:gd name="connsiteX7" fmla="*/ 14227 w 46749"/>
                <a:gd name="connsiteY7" fmla="*/ 99637 h 111483"/>
                <a:gd name="connsiteX8" fmla="*/ 18435 w 46749"/>
                <a:gd name="connsiteY8" fmla="*/ 87080 h 111483"/>
                <a:gd name="connsiteX9" fmla="*/ 31555 w 46749"/>
                <a:gd name="connsiteY9" fmla="*/ 23864 h 111483"/>
                <a:gd name="connsiteX10" fmla="*/ 42191 w 46749"/>
                <a:gd name="connsiteY10" fmla="*/ 23864 h 111483"/>
                <a:gd name="connsiteX11" fmla="*/ 28673 w 46749"/>
                <a:gd name="connsiteY11" fmla="*/ 89007 h 111483"/>
                <a:gd name="connsiteX12" fmla="*/ 22841 w 46749"/>
                <a:gd name="connsiteY12" fmla="*/ 105649 h 111483"/>
                <a:gd name="connsiteX13" fmla="*/ 10549 w 46749"/>
                <a:gd name="connsiteY13" fmla="*/ 111529 h 111483"/>
                <a:gd name="connsiteX14" fmla="*/ 444 w 46749"/>
                <a:gd name="connsiteY14" fmla="*/ 110001 h 11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749" h="111483">
                  <a:moveTo>
                    <a:pt x="34139" y="12138"/>
                  </a:moveTo>
                  <a:lnTo>
                    <a:pt x="36657" y="46"/>
                  </a:lnTo>
                  <a:lnTo>
                    <a:pt x="47193" y="46"/>
                  </a:lnTo>
                  <a:lnTo>
                    <a:pt x="44675" y="12138"/>
                  </a:lnTo>
                  <a:close/>
                  <a:moveTo>
                    <a:pt x="444" y="110001"/>
                  </a:moveTo>
                  <a:lnTo>
                    <a:pt x="2333" y="100932"/>
                  </a:lnTo>
                  <a:cubicBezTo>
                    <a:pt x="4785" y="101597"/>
                    <a:pt x="6938" y="101929"/>
                    <a:pt x="8793" y="101929"/>
                  </a:cubicBezTo>
                  <a:cubicBezTo>
                    <a:pt x="11113" y="101929"/>
                    <a:pt x="12902" y="101165"/>
                    <a:pt x="14227" y="99637"/>
                  </a:cubicBezTo>
                  <a:cubicBezTo>
                    <a:pt x="15552" y="98109"/>
                    <a:pt x="16944" y="93923"/>
                    <a:pt x="18435" y="87080"/>
                  </a:cubicBezTo>
                  <a:lnTo>
                    <a:pt x="31555" y="23864"/>
                  </a:lnTo>
                  <a:lnTo>
                    <a:pt x="42191" y="23864"/>
                  </a:lnTo>
                  <a:lnTo>
                    <a:pt x="28673" y="89007"/>
                  </a:lnTo>
                  <a:cubicBezTo>
                    <a:pt x="26950" y="97145"/>
                    <a:pt x="24995" y="102693"/>
                    <a:pt x="22841" y="105649"/>
                  </a:cubicBezTo>
                  <a:cubicBezTo>
                    <a:pt x="19860" y="109536"/>
                    <a:pt x="15784" y="111496"/>
                    <a:pt x="10549" y="111529"/>
                  </a:cubicBezTo>
                  <a:cubicBezTo>
                    <a:pt x="7766" y="111496"/>
                    <a:pt x="4420" y="110998"/>
                    <a:pt x="444" y="110001"/>
                  </a:cubicBezTo>
                  <a:close/>
                </a:path>
              </a:pathLst>
            </a:custGeom>
            <a:solidFill>
              <a:srgbClr val="FF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FD2E95A9-C909-477F-8E11-4492DEE64825}"/>
                </a:ext>
              </a:extLst>
            </p:cNvPr>
            <p:cNvSpPr/>
            <p:nvPr/>
          </p:nvSpPr>
          <p:spPr>
            <a:xfrm>
              <a:off x="7453522" y="2069608"/>
              <a:ext cx="57020" cy="9899"/>
            </a:xfrm>
            <a:custGeom>
              <a:avLst/>
              <a:gdLst>
                <a:gd name="connsiteX0" fmla="*/ 57468 w 57020"/>
                <a:gd name="connsiteY0" fmla="*/ 9945 h 9899"/>
                <a:gd name="connsiteX1" fmla="*/ 447 w 57020"/>
                <a:gd name="connsiteY1" fmla="*/ 9945 h 9899"/>
                <a:gd name="connsiteX2" fmla="*/ 447 w 57020"/>
                <a:gd name="connsiteY2" fmla="*/ 46 h 9899"/>
                <a:gd name="connsiteX3" fmla="*/ 57468 w 57020"/>
                <a:gd name="connsiteY3" fmla="*/ 46 h 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20" h="9899">
                  <a:moveTo>
                    <a:pt x="57468" y="9945"/>
                  </a:moveTo>
                  <a:lnTo>
                    <a:pt x="447" y="9945"/>
                  </a:lnTo>
                  <a:lnTo>
                    <a:pt x="447" y="46"/>
                  </a:lnTo>
                  <a:lnTo>
                    <a:pt x="57468" y="46"/>
                  </a:lnTo>
                  <a:close/>
                </a:path>
              </a:pathLst>
            </a:custGeom>
            <a:solidFill>
              <a:srgbClr val="FF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9C7D2184-43EE-41AF-8361-3187DCC6E110}"/>
                </a:ext>
              </a:extLst>
            </p:cNvPr>
            <p:cNvSpPr/>
            <p:nvPr/>
          </p:nvSpPr>
          <p:spPr>
            <a:xfrm>
              <a:off x="7530314" y="2019182"/>
              <a:ext cx="31740" cy="86801"/>
            </a:xfrm>
            <a:custGeom>
              <a:avLst/>
              <a:gdLst>
                <a:gd name="connsiteX0" fmla="*/ 32196 w 31740"/>
                <a:gd name="connsiteY0" fmla="*/ 86847 h 86801"/>
                <a:gd name="connsiteX1" fmla="*/ 21627 w 31740"/>
                <a:gd name="connsiteY1" fmla="*/ 86847 h 86801"/>
                <a:gd name="connsiteX2" fmla="*/ 21627 w 31740"/>
                <a:gd name="connsiteY2" fmla="*/ 19213 h 86801"/>
                <a:gd name="connsiteX3" fmla="*/ 11588 w 31740"/>
                <a:gd name="connsiteY3" fmla="*/ 26521 h 86801"/>
                <a:gd name="connsiteX4" fmla="*/ 456 w 31740"/>
                <a:gd name="connsiteY4" fmla="*/ 32003 h 86801"/>
                <a:gd name="connsiteX5" fmla="*/ 456 w 31740"/>
                <a:gd name="connsiteY5" fmla="*/ 21771 h 86801"/>
                <a:gd name="connsiteX6" fmla="*/ 15961 w 31740"/>
                <a:gd name="connsiteY6" fmla="*/ 11606 h 86801"/>
                <a:gd name="connsiteX7" fmla="*/ 25371 w 31740"/>
                <a:gd name="connsiteY7" fmla="*/ 46 h 86801"/>
                <a:gd name="connsiteX8" fmla="*/ 32196 w 31740"/>
                <a:gd name="connsiteY8" fmla="*/ 46 h 86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40" h="86801">
                  <a:moveTo>
                    <a:pt x="32196" y="86847"/>
                  </a:moveTo>
                  <a:lnTo>
                    <a:pt x="21627" y="86847"/>
                  </a:lnTo>
                  <a:lnTo>
                    <a:pt x="21627" y="19213"/>
                  </a:lnTo>
                  <a:cubicBezTo>
                    <a:pt x="19043" y="21671"/>
                    <a:pt x="15696" y="24096"/>
                    <a:pt x="11588" y="26521"/>
                  </a:cubicBezTo>
                  <a:cubicBezTo>
                    <a:pt x="7447" y="28980"/>
                    <a:pt x="3736" y="30807"/>
                    <a:pt x="456" y="32003"/>
                  </a:cubicBezTo>
                  <a:lnTo>
                    <a:pt x="456" y="21771"/>
                  </a:lnTo>
                  <a:cubicBezTo>
                    <a:pt x="6353" y="18981"/>
                    <a:pt x="11522" y="15592"/>
                    <a:pt x="15961" y="11606"/>
                  </a:cubicBezTo>
                  <a:cubicBezTo>
                    <a:pt x="20401" y="7653"/>
                    <a:pt x="23516" y="3799"/>
                    <a:pt x="25371" y="46"/>
                  </a:cubicBezTo>
                  <a:lnTo>
                    <a:pt x="32196" y="46"/>
                  </a:lnTo>
                  <a:close/>
                </a:path>
              </a:pathLst>
            </a:custGeom>
            <a:solidFill>
              <a:srgbClr val="FF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6C1B35A6-9E2B-4C02-959E-C63A879FEBDD}"/>
                </a:ext>
              </a:extLst>
            </p:cNvPr>
            <p:cNvSpPr/>
            <p:nvPr/>
          </p:nvSpPr>
          <p:spPr>
            <a:xfrm>
              <a:off x="7588510" y="2018085"/>
              <a:ext cx="28526" cy="113244"/>
            </a:xfrm>
            <a:custGeom>
              <a:avLst/>
              <a:gdLst>
                <a:gd name="connsiteX0" fmla="*/ 28990 w 28526"/>
                <a:gd name="connsiteY0" fmla="*/ 56684 h 113244"/>
                <a:gd name="connsiteX1" fmla="*/ 27466 w 28526"/>
                <a:gd name="connsiteY1" fmla="*/ 71998 h 113244"/>
                <a:gd name="connsiteX2" fmla="*/ 23159 w 28526"/>
                <a:gd name="connsiteY2" fmla="*/ 86648 h 113244"/>
                <a:gd name="connsiteX3" fmla="*/ 16566 w 28526"/>
                <a:gd name="connsiteY3" fmla="*/ 100467 h 113244"/>
                <a:gd name="connsiteX4" fmla="*/ 8051 w 28526"/>
                <a:gd name="connsiteY4" fmla="*/ 113290 h 113244"/>
                <a:gd name="connsiteX5" fmla="*/ 464 w 28526"/>
                <a:gd name="connsiteY5" fmla="*/ 113290 h 113244"/>
                <a:gd name="connsiteX6" fmla="*/ 7885 w 28526"/>
                <a:gd name="connsiteY6" fmla="*/ 99903 h 113244"/>
                <a:gd name="connsiteX7" fmla="*/ 13385 w 28526"/>
                <a:gd name="connsiteY7" fmla="*/ 86349 h 113244"/>
                <a:gd name="connsiteX8" fmla="*/ 16831 w 28526"/>
                <a:gd name="connsiteY8" fmla="*/ 72131 h 113244"/>
                <a:gd name="connsiteX9" fmla="*/ 18057 w 28526"/>
                <a:gd name="connsiteY9" fmla="*/ 56817 h 113244"/>
                <a:gd name="connsiteX10" fmla="*/ 16798 w 28526"/>
                <a:gd name="connsiteY10" fmla="*/ 41835 h 113244"/>
                <a:gd name="connsiteX11" fmla="*/ 13219 w 28526"/>
                <a:gd name="connsiteY11" fmla="*/ 27252 h 113244"/>
                <a:gd name="connsiteX12" fmla="*/ 7653 w 28526"/>
                <a:gd name="connsiteY12" fmla="*/ 13234 h 113244"/>
                <a:gd name="connsiteX13" fmla="*/ 464 w 28526"/>
                <a:gd name="connsiteY13" fmla="*/ 46 h 113244"/>
                <a:gd name="connsiteX14" fmla="*/ 8051 w 28526"/>
                <a:gd name="connsiteY14" fmla="*/ 46 h 113244"/>
                <a:gd name="connsiteX15" fmla="*/ 16632 w 28526"/>
                <a:gd name="connsiteY15" fmla="*/ 12769 h 113244"/>
                <a:gd name="connsiteX16" fmla="*/ 23258 w 28526"/>
                <a:gd name="connsiteY16" fmla="*/ 26654 h 113244"/>
                <a:gd name="connsiteX17" fmla="*/ 27499 w 28526"/>
                <a:gd name="connsiteY17" fmla="*/ 41470 h 113244"/>
                <a:gd name="connsiteX18" fmla="*/ 28990 w 28526"/>
                <a:gd name="connsiteY18" fmla="*/ 56684 h 1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26" h="113244">
                  <a:moveTo>
                    <a:pt x="28990" y="56684"/>
                  </a:moveTo>
                  <a:cubicBezTo>
                    <a:pt x="28957" y="61933"/>
                    <a:pt x="28460" y="67016"/>
                    <a:pt x="27466" y="71998"/>
                  </a:cubicBezTo>
                  <a:cubicBezTo>
                    <a:pt x="26439" y="77015"/>
                    <a:pt x="25014" y="81898"/>
                    <a:pt x="23159" y="86648"/>
                  </a:cubicBezTo>
                  <a:cubicBezTo>
                    <a:pt x="21304" y="91398"/>
                    <a:pt x="19084" y="95983"/>
                    <a:pt x="16566" y="100467"/>
                  </a:cubicBezTo>
                  <a:cubicBezTo>
                    <a:pt x="13981" y="104919"/>
                    <a:pt x="11165" y="109204"/>
                    <a:pt x="8051" y="113290"/>
                  </a:cubicBezTo>
                  <a:lnTo>
                    <a:pt x="464" y="113290"/>
                  </a:lnTo>
                  <a:cubicBezTo>
                    <a:pt x="3180" y="108805"/>
                    <a:pt x="5665" y="104354"/>
                    <a:pt x="7885" y="99903"/>
                  </a:cubicBezTo>
                  <a:cubicBezTo>
                    <a:pt x="10039" y="95451"/>
                    <a:pt x="11861" y="90933"/>
                    <a:pt x="13385" y="86349"/>
                  </a:cubicBezTo>
                  <a:cubicBezTo>
                    <a:pt x="14843" y="81765"/>
                    <a:pt x="16002" y="77048"/>
                    <a:pt x="16831" y="72131"/>
                  </a:cubicBezTo>
                  <a:cubicBezTo>
                    <a:pt x="17626" y="67281"/>
                    <a:pt x="18024" y="62166"/>
                    <a:pt x="18057" y="56817"/>
                  </a:cubicBezTo>
                  <a:cubicBezTo>
                    <a:pt x="18024" y="51801"/>
                    <a:pt x="17626" y="46818"/>
                    <a:pt x="16798" y="41835"/>
                  </a:cubicBezTo>
                  <a:cubicBezTo>
                    <a:pt x="15936" y="36919"/>
                    <a:pt x="14743" y="32036"/>
                    <a:pt x="13219" y="27252"/>
                  </a:cubicBezTo>
                  <a:cubicBezTo>
                    <a:pt x="11695" y="22469"/>
                    <a:pt x="9840" y="17818"/>
                    <a:pt x="7653" y="13234"/>
                  </a:cubicBezTo>
                  <a:cubicBezTo>
                    <a:pt x="5467" y="8716"/>
                    <a:pt x="3048" y="4298"/>
                    <a:pt x="464" y="46"/>
                  </a:cubicBezTo>
                  <a:lnTo>
                    <a:pt x="8051" y="46"/>
                  </a:lnTo>
                  <a:cubicBezTo>
                    <a:pt x="11165" y="4065"/>
                    <a:pt x="14015" y="8317"/>
                    <a:pt x="16632" y="12769"/>
                  </a:cubicBezTo>
                  <a:cubicBezTo>
                    <a:pt x="19216" y="17253"/>
                    <a:pt x="21436" y="21871"/>
                    <a:pt x="23258" y="26654"/>
                  </a:cubicBezTo>
                  <a:cubicBezTo>
                    <a:pt x="25081" y="31471"/>
                    <a:pt x="26472" y="36421"/>
                    <a:pt x="27499" y="41470"/>
                  </a:cubicBezTo>
                  <a:cubicBezTo>
                    <a:pt x="28460" y="46553"/>
                    <a:pt x="28957" y="51635"/>
                    <a:pt x="28990" y="56684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6E0BAC55-86E5-49F0-82BF-E4198E2FAC87}"/>
                </a:ext>
              </a:extLst>
            </p:cNvPr>
            <p:cNvSpPr/>
            <p:nvPr/>
          </p:nvSpPr>
          <p:spPr>
            <a:xfrm>
              <a:off x="802438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07DC6AB7-F9EB-4393-8894-DE2A37BBAC85}"/>
                </a:ext>
              </a:extLst>
            </p:cNvPr>
            <p:cNvSpPr/>
            <p:nvPr/>
          </p:nvSpPr>
          <p:spPr>
            <a:xfrm>
              <a:off x="802438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64E2C67C-6AB9-4502-B72E-373C4DBD7DA6}"/>
                </a:ext>
              </a:extLst>
            </p:cNvPr>
            <p:cNvSpPr/>
            <p:nvPr/>
          </p:nvSpPr>
          <p:spPr>
            <a:xfrm>
              <a:off x="7821020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6B5DF9C2-F54F-4A48-9351-D393B6753104}"/>
                </a:ext>
              </a:extLst>
            </p:cNvPr>
            <p:cNvSpPr/>
            <p:nvPr/>
          </p:nvSpPr>
          <p:spPr>
            <a:xfrm>
              <a:off x="8227748" y="2222715"/>
              <a:ext cx="8481" cy="203899"/>
            </a:xfrm>
            <a:custGeom>
              <a:avLst/>
              <a:gdLst>
                <a:gd name="connsiteX0" fmla="*/ -66 w 8481"/>
                <a:gd name="connsiteY0" fmla="*/ -5 h 203899"/>
                <a:gd name="connsiteX1" fmla="*/ -66 w 8481"/>
                <a:gd name="connsiteY1" fmla="*/ 203894 h 2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1" h="203899">
                  <a:moveTo>
                    <a:pt x="-66" y="-5"/>
                  </a:moveTo>
                  <a:lnTo>
                    <a:pt x="-66" y="203894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698F84C7-8553-40BD-94F8-7DB5DB305C3E}"/>
                </a:ext>
              </a:extLst>
            </p:cNvPr>
            <p:cNvSpPr/>
            <p:nvPr/>
          </p:nvSpPr>
          <p:spPr>
            <a:xfrm>
              <a:off x="8431112" y="2018815"/>
              <a:ext cx="203330" cy="8504"/>
            </a:xfrm>
            <a:custGeom>
              <a:avLst/>
              <a:gdLst>
                <a:gd name="connsiteX0" fmla="*/ -66 w 203330"/>
                <a:gd name="connsiteY0" fmla="*/ -5 h 8504"/>
                <a:gd name="connsiteX1" fmla="*/ 203265 w 203330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30" h="8504">
                  <a:moveTo>
                    <a:pt x="-66" y="-5"/>
                  </a:moveTo>
                  <a:lnTo>
                    <a:pt x="203265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5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8080775" y="1954471"/>
              <a:ext cx="233746" cy="121748"/>
              <a:chOff x="8080775" y="1954471"/>
              <a:chExt cx="233746" cy="121748"/>
            </a:xfrm>
            <a:solidFill>
              <a:srgbClr val="000000"/>
            </a:solidFill>
          </p:grpSpPr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FA84C81D-27B2-4357-BA06-EF643C561F2D}"/>
                  </a:ext>
                </a:extLst>
              </p:cNvPr>
              <p:cNvSpPr/>
              <p:nvPr/>
            </p:nvSpPr>
            <p:spPr>
              <a:xfrm>
                <a:off x="8080775" y="1954471"/>
                <a:ext cx="113642" cy="121748"/>
              </a:xfrm>
              <a:custGeom>
                <a:avLst/>
                <a:gdLst>
                  <a:gd name="connsiteX0" fmla="*/ 522 w 113642"/>
                  <a:gd name="connsiteY0" fmla="*/ 121790 h 121748"/>
                  <a:gd name="connsiteX1" fmla="*/ 47172 w 113642"/>
                  <a:gd name="connsiteY1" fmla="*/ 42 h 121748"/>
                  <a:gd name="connsiteX2" fmla="*/ 64467 w 113642"/>
                  <a:gd name="connsiteY2" fmla="*/ 42 h 121748"/>
                  <a:gd name="connsiteX3" fmla="*/ 114165 w 113642"/>
                  <a:gd name="connsiteY3" fmla="*/ 121790 h 121748"/>
                  <a:gd name="connsiteX4" fmla="*/ 95876 w 113642"/>
                  <a:gd name="connsiteY4" fmla="*/ 121790 h 121748"/>
                  <a:gd name="connsiteX5" fmla="*/ 81696 w 113642"/>
                  <a:gd name="connsiteY5" fmla="*/ 84917 h 121748"/>
                  <a:gd name="connsiteX6" fmla="*/ 30937 w 113642"/>
                  <a:gd name="connsiteY6" fmla="*/ 84917 h 121748"/>
                  <a:gd name="connsiteX7" fmla="*/ 17618 w 113642"/>
                  <a:gd name="connsiteY7" fmla="*/ 121790 h 121748"/>
                  <a:gd name="connsiteX8" fmla="*/ 35576 w 113642"/>
                  <a:gd name="connsiteY8" fmla="*/ 71796 h 121748"/>
                  <a:gd name="connsiteX9" fmla="*/ 76726 w 113642"/>
                  <a:gd name="connsiteY9" fmla="*/ 71796 h 121748"/>
                  <a:gd name="connsiteX10" fmla="*/ 64069 w 113642"/>
                  <a:gd name="connsiteY10" fmla="*/ 38078 h 121748"/>
                  <a:gd name="connsiteX11" fmla="*/ 55455 w 113642"/>
                  <a:gd name="connsiteY11" fmla="*/ 12832 h 121748"/>
                  <a:gd name="connsiteX12" fmla="*/ 48895 w 113642"/>
                  <a:gd name="connsiteY12" fmla="*/ 36085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642" h="121748">
                    <a:moveTo>
                      <a:pt x="522" y="121790"/>
                    </a:moveTo>
                    <a:lnTo>
                      <a:pt x="47172" y="42"/>
                    </a:lnTo>
                    <a:lnTo>
                      <a:pt x="64467" y="42"/>
                    </a:lnTo>
                    <a:lnTo>
                      <a:pt x="114165" y="121790"/>
                    </a:lnTo>
                    <a:lnTo>
                      <a:pt x="95876" y="121790"/>
                    </a:lnTo>
                    <a:lnTo>
                      <a:pt x="81696" y="84917"/>
                    </a:lnTo>
                    <a:lnTo>
                      <a:pt x="30937" y="84917"/>
                    </a:lnTo>
                    <a:lnTo>
                      <a:pt x="17618" y="121790"/>
                    </a:lnTo>
                    <a:close/>
                    <a:moveTo>
                      <a:pt x="35576" y="71796"/>
                    </a:moveTo>
                    <a:lnTo>
                      <a:pt x="76726" y="71796"/>
                    </a:lnTo>
                    <a:lnTo>
                      <a:pt x="64069" y="38078"/>
                    </a:lnTo>
                    <a:cubicBezTo>
                      <a:pt x="60160" y="27847"/>
                      <a:pt x="57310" y="19442"/>
                      <a:pt x="55455" y="12832"/>
                    </a:cubicBezTo>
                    <a:cubicBezTo>
                      <a:pt x="53898" y="20638"/>
                      <a:pt x="51711" y="28378"/>
                      <a:pt x="48895" y="360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EF4CCBC6-EF82-4B26-A62F-DB4A0F3E832C}"/>
                  </a:ext>
                </a:extLst>
              </p:cNvPr>
              <p:cNvSpPr/>
              <p:nvPr/>
            </p:nvSpPr>
            <p:spPr>
              <a:xfrm>
                <a:off x="8207505" y="1954471"/>
                <a:ext cx="107016" cy="121748"/>
              </a:xfrm>
              <a:custGeom>
                <a:avLst/>
                <a:gdLst>
                  <a:gd name="connsiteX0" fmla="*/ 536 w 107016"/>
                  <a:gd name="connsiteY0" fmla="*/ 121790 h 121748"/>
                  <a:gd name="connsiteX1" fmla="*/ 536 w 107016"/>
                  <a:gd name="connsiteY1" fmla="*/ 42 h 121748"/>
                  <a:gd name="connsiteX2" fmla="*/ 54408 w 107016"/>
                  <a:gd name="connsiteY2" fmla="*/ 42 h 121748"/>
                  <a:gd name="connsiteX3" fmla="*/ 79091 w 107016"/>
                  <a:gd name="connsiteY3" fmla="*/ 3331 h 121748"/>
                  <a:gd name="connsiteX4" fmla="*/ 92576 w 107016"/>
                  <a:gd name="connsiteY4" fmla="*/ 14891 h 121748"/>
                  <a:gd name="connsiteX5" fmla="*/ 97612 w 107016"/>
                  <a:gd name="connsiteY5" fmla="*/ 33261 h 121748"/>
                  <a:gd name="connsiteX6" fmla="*/ 89263 w 107016"/>
                  <a:gd name="connsiteY6" fmla="*/ 55120 h 121748"/>
                  <a:gd name="connsiteX7" fmla="*/ 63420 w 107016"/>
                  <a:gd name="connsiteY7" fmla="*/ 66381 h 121748"/>
                  <a:gd name="connsiteX8" fmla="*/ 73095 w 107016"/>
                  <a:gd name="connsiteY8" fmla="*/ 72460 h 121748"/>
                  <a:gd name="connsiteX9" fmla="*/ 86447 w 107016"/>
                  <a:gd name="connsiteY9" fmla="*/ 88638 h 121748"/>
                  <a:gd name="connsiteX10" fmla="*/ 107552 w 107016"/>
                  <a:gd name="connsiteY10" fmla="*/ 121790 h 121748"/>
                  <a:gd name="connsiteX11" fmla="*/ 87341 w 107016"/>
                  <a:gd name="connsiteY11" fmla="*/ 121790 h 121748"/>
                  <a:gd name="connsiteX12" fmla="*/ 71305 w 107016"/>
                  <a:gd name="connsiteY12" fmla="*/ 96477 h 121748"/>
                  <a:gd name="connsiteX13" fmla="*/ 59676 w 107016"/>
                  <a:gd name="connsiteY13" fmla="*/ 79702 h 121748"/>
                  <a:gd name="connsiteX14" fmla="*/ 51526 w 107016"/>
                  <a:gd name="connsiteY14" fmla="*/ 71563 h 121748"/>
                  <a:gd name="connsiteX15" fmla="*/ 44203 w 107016"/>
                  <a:gd name="connsiteY15" fmla="*/ 68308 h 121748"/>
                  <a:gd name="connsiteX16" fmla="*/ 35258 w 107016"/>
                  <a:gd name="connsiteY16" fmla="*/ 67710 h 121748"/>
                  <a:gd name="connsiteX17" fmla="*/ 16638 w 107016"/>
                  <a:gd name="connsiteY17" fmla="*/ 67710 h 121748"/>
                  <a:gd name="connsiteX18" fmla="*/ 16638 w 107016"/>
                  <a:gd name="connsiteY18" fmla="*/ 121790 h 121748"/>
                  <a:gd name="connsiteX19" fmla="*/ 16638 w 107016"/>
                  <a:gd name="connsiteY19" fmla="*/ 53758 h 121748"/>
                  <a:gd name="connsiteX20" fmla="*/ 51161 w 107016"/>
                  <a:gd name="connsiteY20" fmla="*/ 53758 h 121748"/>
                  <a:gd name="connsiteX21" fmla="*/ 68390 w 107016"/>
                  <a:gd name="connsiteY21" fmla="*/ 51499 h 121748"/>
                  <a:gd name="connsiteX22" fmla="*/ 77832 w 107016"/>
                  <a:gd name="connsiteY22" fmla="*/ 44191 h 121748"/>
                  <a:gd name="connsiteX23" fmla="*/ 81046 w 107016"/>
                  <a:gd name="connsiteY23" fmla="*/ 33261 h 121748"/>
                  <a:gd name="connsiteX24" fmla="*/ 74784 w 107016"/>
                  <a:gd name="connsiteY24" fmla="*/ 19077 h 121748"/>
                  <a:gd name="connsiteX25" fmla="*/ 55071 w 107016"/>
                  <a:gd name="connsiteY25" fmla="*/ 13496 h 121748"/>
                  <a:gd name="connsiteX26" fmla="*/ 16638 w 107016"/>
                  <a:gd name="connsiteY26" fmla="*/ 13496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016" h="121748">
                    <a:moveTo>
                      <a:pt x="536" y="121790"/>
                    </a:moveTo>
                    <a:lnTo>
                      <a:pt x="536" y="42"/>
                    </a:lnTo>
                    <a:lnTo>
                      <a:pt x="54408" y="42"/>
                    </a:lnTo>
                    <a:cubicBezTo>
                      <a:pt x="65209" y="75"/>
                      <a:pt x="73426" y="1172"/>
                      <a:pt x="79091" y="3331"/>
                    </a:cubicBezTo>
                    <a:cubicBezTo>
                      <a:pt x="84691" y="5523"/>
                      <a:pt x="89197" y="9377"/>
                      <a:pt x="92576" y="14891"/>
                    </a:cubicBezTo>
                    <a:cubicBezTo>
                      <a:pt x="95922" y="20472"/>
                      <a:pt x="97579" y="26584"/>
                      <a:pt x="97612" y="33261"/>
                    </a:cubicBezTo>
                    <a:cubicBezTo>
                      <a:pt x="97579" y="41932"/>
                      <a:pt x="94796" y="49207"/>
                      <a:pt x="89263" y="55120"/>
                    </a:cubicBezTo>
                    <a:cubicBezTo>
                      <a:pt x="83664" y="61033"/>
                      <a:pt x="75049" y="64786"/>
                      <a:pt x="63420" y="66381"/>
                    </a:cubicBezTo>
                    <a:cubicBezTo>
                      <a:pt x="67628" y="68440"/>
                      <a:pt x="70875" y="70467"/>
                      <a:pt x="73095" y="72460"/>
                    </a:cubicBezTo>
                    <a:cubicBezTo>
                      <a:pt x="77799" y="76778"/>
                      <a:pt x="82239" y="82193"/>
                      <a:pt x="86447" y="88638"/>
                    </a:cubicBezTo>
                    <a:lnTo>
                      <a:pt x="107552" y="121790"/>
                    </a:lnTo>
                    <a:lnTo>
                      <a:pt x="87341" y="121790"/>
                    </a:lnTo>
                    <a:lnTo>
                      <a:pt x="71305" y="96477"/>
                    </a:lnTo>
                    <a:cubicBezTo>
                      <a:pt x="66601" y="89169"/>
                      <a:pt x="62724" y="83588"/>
                      <a:pt x="59676" y="79702"/>
                    </a:cubicBezTo>
                    <a:cubicBezTo>
                      <a:pt x="56628" y="75848"/>
                      <a:pt x="53911" y="73124"/>
                      <a:pt x="51526" y="71563"/>
                    </a:cubicBezTo>
                    <a:cubicBezTo>
                      <a:pt x="49107" y="70035"/>
                      <a:pt x="46655" y="68972"/>
                      <a:pt x="44203" y="68308"/>
                    </a:cubicBezTo>
                    <a:cubicBezTo>
                      <a:pt x="42381" y="67942"/>
                      <a:pt x="39399" y="67743"/>
                      <a:pt x="35258" y="67710"/>
                    </a:cubicBezTo>
                    <a:lnTo>
                      <a:pt x="16638" y="67710"/>
                    </a:lnTo>
                    <a:lnTo>
                      <a:pt x="16638" y="121790"/>
                    </a:lnTo>
                    <a:close/>
                    <a:moveTo>
                      <a:pt x="16638" y="53758"/>
                    </a:moveTo>
                    <a:lnTo>
                      <a:pt x="51161" y="53758"/>
                    </a:lnTo>
                    <a:cubicBezTo>
                      <a:pt x="58483" y="53791"/>
                      <a:pt x="64215" y="53027"/>
                      <a:pt x="68390" y="51499"/>
                    </a:cubicBezTo>
                    <a:cubicBezTo>
                      <a:pt x="72498" y="50004"/>
                      <a:pt x="75646" y="47579"/>
                      <a:pt x="77832" y="44191"/>
                    </a:cubicBezTo>
                    <a:cubicBezTo>
                      <a:pt x="79953" y="40869"/>
                      <a:pt x="81046" y="37214"/>
                      <a:pt x="81046" y="33261"/>
                    </a:cubicBezTo>
                    <a:cubicBezTo>
                      <a:pt x="81046" y="27514"/>
                      <a:pt x="78959" y="22797"/>
                      <a:pt x="74784" y="19077"/>
                    </a:cubicBezTo>
                    <a:cubicBezTo>
                      <a:pt x="70610" y="15389"/>
                      <a:pt x="64016" y="13529"/>
                      <a:pt x="55071" y="13496"/>
                    </a:cubicBezTo>
                    <a:lnTo>
                      <a:pt x="16638" y="13496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8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8324676" y="2019547"/>
              <a:ext cx="37223" cy="111848"/>
              <a:chOff x="8324676" y="2019547"/>
              <a:chExt cx="37223" cy="111848"/>
            </a:xfrm>
            <a:solidFill>
              <a:srgbClr val="000000"/>
            </a:solidFill>
          </p:grpSpPr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85C61482-A226-4F3A-84FB-A8D30057CF36}"/>
                  </a:ext>
                </a:extLst>
              </p:cNvPr>
              <p:cNvSpPr/>
              <p:nvPr/>
            </p:nvSpPr>
            <p:spPr>
              <a:xfrm>
                <a:off x="8324676" y="2019547"/>
                <a:ext cx="10602" cy="86436"/>
              </a:xfrm>
              <a:custGeom>
                <a:avLst/>
                <a:gdLst>
                  <a:gd name="connsiteX0" fmla="*/ 550 w 10602"/>
                  <a:gd name="connsiteY0" fmla="*/ 12237 h 86436"/>
                  <a:gd name="connsiteX1" fmla="*/ 550 w 10602"/>
                  <a:gd name="connsiteY1" fmla="*/ 46 h 86436"/>
                  <a:gd name="connsiteX2" fmla="*/ 11152 w 10602"/>
                  <a:gd name="connsiteY2" fmla="*/ 46 h 86436"/>
                  <a:gd name="connsiteX3" fmla="*/ 11152 w 10602"/>
                  <a:gd name="connsiteY3" fmla="*/ 12237 h 86436"/>
                  <a:gd name="connsiteX4" fmla="*/ 550 w 10602"/>
                  <a:gd name="connsiteY4" fmla="*/ 86482 h 86436"/>
                  <a:gd name="connsiteX5" fmla="*/ 550 w 10602"/>
                  <a:gd name="connsiteY5" fmla="*/ 23864 h 86436"/>
                  <a:gd name="connsiteX6" fmla="*/ 11152 w 10602"/>
                  <a:gd name="connsiteY6" fmla="*/ 23864 h 86436"/>
                  <a:gd name="connsiteX7" fmla="*/ 11152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550" y="12237"/>
                    </a:moveTo>
                    <a:lnTo>
                      <a:pt x="550" y="46"/>
                    </a:lnTo>
                    <a:lnTo>
                      <a:pt x="11152" y="46"/>
                    </a:lnTo>
                    <a:lnTo>
                      <a:pt x="11152" y="12237"/>
                    </a:lnTo>
                    <a:close/>
                    <a:moveTo>
                      <a:pt x="550" y="86482"/>
                    </a:moveTo>
                    <a:lnTo>
                      <a:pt x="550" y="23864"/>
                    </a:lnTo>
                    <a:lnTo>
                      <a:pt x="11152" y="23864"/>
                    </a:lnTo>
                    <a:lnTo>
                      <a:pt x="11152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9B2ABA4D-2DEB-4147-A766-C227EFE9943C}"/>
                  </a:ext>
                </a:extLst>
              </p:cNvPr>
              <p:cNvSpPr/>
              <p:nvPr/>
            </p:nvSpPr>
            <p:spPr>
              <a:xfrm>
                <a:off x="8337912" y="2019547"/>
                <a:ext cx="23987" cy="111848"/>
              </a:xfrm>
              <a:custGeom>
                <a:avLst/>
                <a:gdLst>
                  <a:gd name="connsiteX0" fmla="*/ 13972 w 23987"/>
                  <a:gd name="connsiteY0" fmla="*/ 12370 h 111848"/>
                  <a:gd name="connsiteX1" fmla="*/ 13972 w 23987"/>
                  <a:gd name="connsiteY1" fmla="*/ 46 h 111848"/>
                  <a:gd name="connsiteX2" fmla="*/ 24541 w 23987"/>
                  <a:gd name="connsiteY2" fmla="*/ 46 h 111848"/>
                  <a:gd name="connsiteX3" fmla="*/ 24541 w 23987"/>
                  <a:gd name="connsiteY3" fmla="*/ 12370 h 111848"/>
                  <a:gd name="connsiteX4" fmla="*/ 553 w 23987"/>
                  <a:gd name="connsiteY4" fmla="*/ 110765 h 111848"/>
                  <a:gd name="connsiteX5" fmla="*/ 2574 w 23987"/>
                  <a:gd name="connsiteY5" fmla="*/ 101763 h 111848"/>
                  <a:gd name="connsiteX6" fmla="*/ 7544 w 23987"/>
                  <a:gd name="connsiteY6" fmla="*/ 102593 h 111848"/>
                  <a:gd name="connsiteX7" fmla="*/ 12381 w 23987"/>
                  <a:gd name="connsiteY7" fmla="*/ 100434 h 111848"/>
                  <a:gd name="connsiteX8" fmla="*/ 13972 w 23987"/>
                  <a:gd name="connsiteY8" fmla="*/ 89671 h 111848"/>
                  <a:gd name="connsiteX9" fmla="*/ 13972 w 23987"/>
                  <a:gd name="connsiteY9" fmla="*/ 23864 h 111848"/>
                  <a:gd name="connsiteX10" fmla="*/ 24541 w 23987"/>
                  <a:gd name="connsiteY10" fmla="*/ 23864 h 111848"/>
                  <a:gd name="connsiteX11" fmla="*/ 24541 w 23987"/>
                  <a:gd name="connsiteY11" fmla="*/ 89904 h 111848"/>
                  <a:gd name="connsiteX12" fmla="*/ 21559 w 23987"/>
                  <a:gd name="connsiteY12" fmla="*/ 105982 h 111848"/>
                  <a:gd name="connsiteX13" fmla="*/ 8836 w 23987"/>
                  <a:gd name="connsiteY13" fmla="*/ 111895 h 111848"/>
                  <a:gd name="connsiteX14" fmla="*/ 553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972" y="12370"/>
                    </a:moveTo>
                    <a:lnTo>
                      <a:pt x="13972" y="46"/>
                    </a:lnTo>
                    <a:lnTo>
                      <a:pt x="24541" y="46"/>
                    </a:lnTo>
                    <a:lnTo>
                      <a:pt x="24541" y="12370"/>
                    </a:lnTo>
                    <a:close/>
                    <a:moveTo>
                      <a:pt x="553" y="110765"/>
                    </a:moveTo>
                    <a:lnTo>
                      <a:pt x="2574" y="101763"/>
                    </a:lnTo>
                    <a:cubicBezTo>
                      <a:pt x="4695" y="102294"/>
                      <a:pt x="6318" y="102560"/>
                      <a:pt x="7544" y="102593"/>
                    </a:cubicBezTo>
                    <a:cubicBezTo>
                      <a:pt x="9664" y="102560"/>
                      <a:pt x="11288" y="101862"/>
                      <a:pt x="12381" y="100434"/>
                    </a:cubicBezTo>
                    <a:cubicBezTo>
                      <a:pt x="13408" y="98972"/>
                      <a:pt x="13938" y="95385"/>
                      <a:pt x="13972" y="89671"/>
                    </a:cubicBezTo>
                    <a:lnTo>
                      <a:pt x="13972" y="23864"/>
                    </a:lnTo>
                    <a:lnTo>
                      <a:pt x="24541" y="23864"/>
                    </a:lnTo>
                    <a:lnTo>
                      <a:pt x="24541" y="89904"/>
                    </a:lnTo>
                    <a:cubicBezTo>
                      <a:pt x="24508" y="97577"/>
                      <a:pt x="23514" y="102925"/>
                      <a:pt x="21559" y="105982"/>
                    </a:cubicBezTo>
                    <a:cubicBezTo>
                      <a:pt x="18974" y="109902"/>
                      <a:pt x="14734" y="111895"/>
                      <a:pt x="8836" y="111895"/>
                    </a:cubicBezTo>
                    <a:cubicBezTo>
                      <a:pt x="5987" y="111895"/>
                      <a:pt x="3270" y="111496"/>
                      <a:pt x="553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31" name="图形 130">
            <a:extLst>
              <a:ext uri="{FF2B5EF4-FFF2-40B4-BE49-F238E27FC236}">
                <a16:creationId xmlns:a16="http://schemas.microsoft.com/office/drawing/2014/main" id="{DC05F8A5-01F2-4D5C-B49A-74548EDB2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7339" y="2393547"/>
            <a:ext cx="4467803" cy="2160256"/>
          </a:xfrm>
          <a:prstGeom prst="rect">
            <a:avLst/>
          </a:prstGeom>
        </p:spPr>
      </p:pic>
      <p:grpSp>
        <p:nvGrpSpPr>
          <p:cNvPr id="133" name="图形 131">
            <a:extLst>
              <a:ext uri="{FF2B5EF4-FFF2-40B4-BE49-F238E27FC236}">
                <a16:creationId xmlns:a16="http://schemas.microsoft.com/office/drawing/2014/main" id="{9D1574F9-F666-422A-9019-4662A2CF3E4A}"/>
              </a:ext>
            </a:extLst>
          </p:cNvPr>
          <p:cNvGrpSpPr/>
          <p:nvPr/>
        </p:nvGrpSpPr>
        <p:grpSpPr>
          <a:xfrm>
            <a:off x="3384101" y="5236705"/>
            <a:ext cx="2946529" cy="1484771"/>
            <a:chOff x="3697583" y="5243958"/>
            <a:chExt cx="2946529" cy="1484771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69D5EC77-0D2D-4B02-8EB1-66DEFC048D9C}"/>
                </a:ext>
              </a:extLst>
            </p:cNvPr>
            <p:cNvSpPr/>
            <p:nvPr/>
          </p:nvSpPr>
          <p:spPr>
            <a:xfrm>
              <a:off x="3697583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solidFill>
              <a:srgbClr val="FFFFFF"/>
            </a:solidFill>
            <a:ln w="740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5E65DE9A-818F-4DB3-9E02-73D201BDB6AE}"/>
                </a:ext>
              </a:extLst>
            </p:cNvPr>
            <p:cNvSpPr/>
            <p:nvPr/>
          </p:nvSpPr>
          <p:spPr>
            <a:xfrm>
              <a:off x="3697583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05F83944-B63E-4AF3-89F7-E4104D955964}"/>
                </a:ext>
              </a:extLst>
            </p:cNvPr>
            <p:cNvSpPr/>
            <p:nvPr/>
          </p:nvSpPr>
          <p:spPr>
            <a:xfrm>
              <a:off x="3944886" y="6357544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B276AD5A-E11B-425D-BE64-7EC32461855F}"/>
                </a:ext>
              </a:extLst>
            </p:cNvPr>
            <p:cNvSpPr/>
            <p:nvPr/>
          </p:nvSpPr>
          <p:spPr>
            <a:xfrm>
              <a:off x="3944886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7C735655-4835-4978-8BB9-FD18495C8DB0}"/>
                </a:ext>
              </a:extLst>
            </p:cNvPr>
            <p:cNvSpPr/>
            <p:nvPr/>
          </p:nvSpPr>
          <p:spPr>
            <a:xfrm>
              <a:off x="3944886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9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3746146" y="5818237"/>
              <a:ext cx="116584" cy="79581"/>
              <a:chOff x="3746146" y="5818237"/>
              <a:chExt cx="116584" cy="79581"/>
            </a:xfrm>
            <a:solidFill>
              <a:srgbClr val="000000"/>
            </a:solidFill>
          </p:grpSpPr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2B61481A-DCCC-48DB-A0B6-65C19FB41CFA}"/>
                  </a:ext>
                </a:extLst>
              </p:cNvPr>
              <p:cNvSpPr/>
              <p:nvPr/>
            </p:nvSpPr>
            <p:spPr>
              <a:xfrm>
                <a:off x="3746146" y="5818237"/>
                <a:ext cx="53638" cy="79581"/>
              </a:xfrm>
              <a:custGeom>
                <a:avLst/>
                <a:gdLst>
                  <a:gd name="connsiteX0" fmla="*/ 13 w 53638"/>
                  <a:gd name="connsiteY0" fmla="*/ 79677 h 79581"/>
                  <a:gd name="connsiteX1" fmla="*/ 13 w 53638"/>
                  <a:gd name="connsiteY1" fmla="*/ 96 h 79581"/>
                  <a:gd name="connsiteX2" fmla="*/ 53651 w 53638"/>
                  <a:gd name="connsiteY2" fmla="*/ 96 h 79581"/>
                  <a:gd name="connsiteX3" fmla="*/ 53651 w 53638"/>
                  <a:gd name="connsiteY3" fmla="*/ 9504 h 79581"/>
                  <a:gd name="connsiteX4" fmla="*/ 10544 w 53638"/>
                  <a:gd name="connsiteY4" fmla="*/ 9504 h 79581"/>
                  <a:gd name="connsiteX5" fmla="*/ 10544 w 53638"/>
                  <a:gd name="connsiteY5" fmla="*/ 34140 h 79581"/>
                  <a:gd name="connsiteX6" fmla="*/ 47865 w 53638"/>
                  <a:gd name="connsiteY6" fmla="*/ 34140 h 79581"/>
                  <a:gd name="connsiteX7" fmla="*/ 47865 w 53638"/>
                  <a:gd name="connsiteY7" fmla="*/ 43520 h 79581"/>
                  <a:gd name="connsiteX8" fmla="*/ 10544 w 53638"/>
                  <a:gd name="connsiteY8" fmla="*/ 43520 h 79581"/>
                  <a:gd name="connsiteX9" fmla="*/ 10544 w 53638"/>
                  <a:gd name="connsiteY9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38" h="79581">
                    <a:moveTo>
                      <a:pt x="13" y="79677"/>
                    </a:moveTo>
                    <a:lnTo>
                      <a:pt x="13" y="96"/>
                    </a:lnTo>
                    <a:lnTo>
                      <a:pt x="53651" y="96"/>
                    </a:lnTo>
                    <a:lnTo>
                      <a:pt x="53651" y="9504"/>
                    </a:lnTo>
                    <a:lnTo>
                      <a:pt x="10544" y="9504"/>
                    </a:lnTo>
                    <a:lnTo>
                      <a:pt x="10544" y="34140"/>
                    </a:lnTo>
                    <a:lnTo>
                      <a:pt x="47865" y="34140"/>
                    </a:lnTo>
                    <a:lnTo>
                      <a:pt x="47865" y="43520"/>
                    </a:lnTo>
                    <a:lnTo>
                      <a:pt x="10544" y="43520"/>
                    </a:lnTo>
                    <a:lnTo>
                      <a:pt x="10544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AF3424B5-3EEA-4A42-A1D6-1DB73060A3E2}"/>
                  </a:ext>
                </a:extLst>
              </p:cNvPr>
              <p:cNvSpPr/>
              <p:nvPr/>
            </p:nvSpPr>
            <p:spPr>
              <a:xfrm>
                <a:off x="3813028" y="5818237"/>
                <a:ext cx="49703" cy="79581"/>
              </a:xfrm>
              <a:custGeom>
                <a:avLst/>
                <a:gdLst>
                  <a:gd name="connsiteX0" fmla="*/ 22 w 49703"/>
                  <a:gd name="connsiteY0" fmla="*/ 79677 h 79581"/>
                  <a:gd name="connsiteX1" fmla="*/ 22 w 49703"/>
                  <a:gd name="connsiteY1" fmla="*/ 96 h 79581"/>
                  <a:gd name="connsiteX2" fmla="*/ 10553 w 49703"/>
                  <a:gd name="connsiteY2" fmla="*/ 96 h 79581"/>
                  <a:gd name="connsiteX3" fmla="*/ 10553 w 49703"/>
                  <a:gd name="connsiteY3" fmla="*/ 70298 h 79581"/>
                  <a:gd name="connsiteX4" fmla="*/ 49726 w 49703"/>
                  <a:gd name="connsiteY4" fmla="*/ 70298 h 79581"/>
                  <a:gd name="connsiteX5" fmla="*/ 49726 w 49703"/>
                  <a:gd name="connsiteY5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03" h="79581">
                    <a:moveTo>
                      <a:pt x="22" y="79677"/>
                    </a:moveTo>
                    <a:lnTo>
                      <a:pt x="22" y="96"/>
                    </a:lnTo>
                    <a:lnTo>
                      <a:pt x="10553" y="96"/>
                    </a:lnTo>
                    <a:lnTo>
                      <a:pt x="10553" y="70298"/>
                    </a:lnTo>
                    <a:lnTo>
                      <a:pt x="49726" y="70298"/>
                    </a:lnTo>
                    <a:lnTo>
                      <a:pt x="49726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2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3871924" y="5859837"/>
              <a:ext cx="24381" cy="73125"/>
              <a:chOff x="3871924" y="5859837"/>
              <a:chExt cx="24381" cy="73125"/>
            </a:xfrm>
            <a:solidFill>
              <a:srgbClr val="000000"/>
            </a:solidFill>
          </p:grpSpPr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4148F52B-773B-4EF9-85F9-006F48655596}"/>
                  </a:ext>
                </a:extLst>
              </p:cNvPr>
              <p:cNvSpPr/>
              <p:nvPr/>
            </p:nvSpPr>
            <p:spPr>
              <a:xfrm>
                <a:off x="3871924" y="5859837"/>
                <a:ext cx="6943" cy="56508"/>
              </a:xfrm>
              <a:custGeom>
                <a:avLst/>
                <a:gdLst>
                  <a:gd name="connsiteX0" fmla="*/ 31 w 6943"/>
                  <a:gd name="connsiteY0" fmla="*/ 8088 h 56508"/>
                  <a:gd name="connsiteX1" fmla="*/ 31 w 6943"/>
                  <a:gd name="connsiteY1" fmla="*/ 98 h 56508"/>
                  <a:gd name="connsiteX2" fmla="*/ 6974 w 6943"/>
                  <a:gd name="connsiteY2" fmla="*/ 98 h 56508"/>
                  <a:gd name="connsiteX3" fmla="*/ 6974 w 6943"/>
                  <a:gd name="connsiteY3" fmla="*/ 8088 h 56508"/>
                  <a:gd name="connsiteX4" fmla="*/ 31 w 6943"/>
                  <a:gd name="connsiteY4" fmla="*/ 56607 h 56508"/>
                  <a:gd name="connsiteX5" fmla="*/ 31 w 6943"/>
                  <a:gd name="connsiteY5" fmla="*/ 15673 h 56508"/>
                  <a:gd name="connsiteX6" fmla="*/ 6974 w 6943"/>
                  <a:gd name="connsiteY6" fmla="*/ 15673 h 56508"/>
                  <a:gd name="connsiteX7" fmla="*/ 6974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31" y="8088"/>
                    </a:moveTo>
                    <a:lnTo>
                      <a:pt x="31" y="98"/>
                    </a:lnTo>
                    <a:lnTo>
                      <a:pt x="6974" y="98"/>
                    </a:lnTo>
                    <a:lnTo>
                      <a:pt x="6974" y="8088"/>
                    </a:lnTo>
                    <a:close/>
                    <a:moveTo>
                      <a:pt x="31" y="56607"/>
                    </a:moveTo>
                    <a:lnTo>
                      <a:pt x="31" y="15673"/>
                    </a:lnTo>
                    <a:lnTo>
                      <a:pt x="6974" y="15673"/>
                    </a:lnTo>
                    <a:lnTo>
                      <a:pt x="6974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95771B22-5DC5-4E90-A3BB-728EE0441BEF}"/>
                  </a:ext>
                </a:extLst>
              </p:cNvPr>
              <p:cNvSpPr/>
              <p:nvPr/>
            </p:nvSpPr>
            <p:spPr>
              <a:xfrm>
                <a:off x="3880596" y="5859837"/>
                <a:ext cx="15709" cy="73125"/>
              </a:xfrm>
              <a:custGeom>
                <a:avLst/>
                <a:gdLst>
                  <a:gd name="connsiteX0" fmla="*/ 8799 w 15709"/>
                  <a:gd name="connsiteY0" fmla="*/ 8175 h 73125"/>
                  <a:gd name="connsiteX1" fmla="*/ 8799 w 15709"/>
                  <a:gd name="connsiteY1" fmla="*/ 98 h 73125"/>
                  <a:gd name="connsiteX2" fmla="*/ 15743 w 15709"/>
                  <a:gd name="connsiteY2" fmla="*/ 98 h 73125"/>
                  <a:gd name="connsiteX3" fmla="*/ 15743 w 15709"/>
                  <a:gd name="connsiteY3" fmla="*/ 8175 h 73125"/>
                  <a:gd name="connsiteX4" fmla="*/ 33 w 15709"/>
                  <a:gd name="connsiteY4" fmla="*/ 72471 h 73125"/>
                  <a:gd name="connsiteX5" fmla="*/ 1335 w 15709"/>
                  <a:gd name="connsiteY5" fmla="*/ 66595 h 73125"/>
                  <a:gd name="connsiteX6" fmla="*/ 4604 w 15709"/>
                  <a:gd name="connsiteY6" fmla="*/ 67116 h 73125"/>
                  <a:gd name="connsiteX7" fmla="*/ 7758 w 15709"/>
                  <a:gd name="connsiteY7" fmla="*/ 65697 h 73125"/>
                  <a:gd name="connsiteX8" fmla="*/ 8799 w 15709"/>
                  <a:gd name="connsiteY8" fmla="*/ 58691 h 73125"/>
                  <a:gd name="connsiteX9" fmla="*/ 8799 w 15709"/>
                  <a:gd name="connsiteY9" fmla="*/ 15673 h 73125"/>
                  <a:gd name="connsiteX10" fmla="*/ 15743 w 15709"/>
                  <a:gd name="connsiteY10" fmla="*/ 15673 h 73125"/>
                  <a:gd name="connsiteX11" fmla="*/ 15743 w 15709"/>
                  <a:gd name="connsiteY11" fmla="*/ 58836 h 73125"/>
                  <a:gd name="connsiteX12" fmla="*/ 13775 w 15709"/>
                  <a:gd name="connsiteY12" fmla="*/ 69374 h 73125"/>
                  <a:gd name="connsiteX13" fmla="*/ 5472 w 15709"/>
                  <a:gd name="connsiteY13" fmla="*/ 73224 h 73125"/>
                  <a:gd name="connsiteX14" fmla="*/ 33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799" y="8175"/>
                    </a:moveTo>
                    <a:lnTo>
                      <a:pt x="8799" y="98"/>
                    </a:lnTo>
                    <a:lnTo>
                      <a:pt x="15743" y="98"/>
                    </a:lnTo>
                    <a:lnTo>
                      <a:pt x="15743" y="8175"/>
                    </a:lnTo>
                    <a:close/>
                    <a:moveTo>
                      <a:pt x="33" y="72471"/>
                    </a:moveTo>
                    <a:lnTo>
                      <a:pt x="1335" y="66595"/>
                    </a:lnTo>
                    <a:cubicBezTo>
                      <a:pt x="2753" y="66942"/>
                      <a:pt x="3823" y="67116"/>
                      <a:pt x="4604" y="67116"/>
                    </a:cubicBezTo>
                    <a:cubicBezTo>
                      <a:pt x="5993" y="67116"/>
                      <a:pt x="7035" y="66623"/>
                      <a:pt x="7758" y="65697"/>
                    </a:cubicBezTo>
                    <a:cubicBezTo>
                      <a:pt x="8423" y="64742"/>
                      <a:pt x="8770" y="62426"/>
                      <a:pt x="8799" y="58691"/>
                    </a:cubicBezTo>
                    <a:lnTo>
                      <a:pt x="8799" y="15673"/>
                    </a:lnTo>
                    <a:lnTo>
                      <a:pt x="15743" y="15673"/>
                    </a:lnTo>
                    <a:lnTo>
                      <a:pt x="15743" y="58836"/>
                    </a:lnTo>
                    <a:cubicBezTo>
                      <a:pt x="15714" y="63844"/>
                      <a:pt x="15048" y="67376"/>
                      <a:pt x="13775" y="69374"/>
                    </a:cubicBezTo>
                    <a:cubicBezTo>
                      <a:pt x="12097" y="71921"/>
                      <a:pt x="9349" y="73195"/>
                      <a:pt x="5472" y="73224"/>
                    </a:cubicBezTo>
                    <a:cubicBezTo>
                      <a:pt x="3592" y="73195"/>
                      <a:pt x="1798" y="72934"/>
                      <a:pt x="33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674247F4-1CBB-477F-951D-31A4FE6FC12B}"/>
                </a:ext>
              </a:extLst>
            </p:cNvPr>
            <p:cNvSpPr/>
            <p:nvPr/>
          </p:nvSpPr>
          <p:spPr>
            <a:xfrm>
              <a:off x="4192188" y="5243958"/>
              <a:ext cx="247331" cy="247456"/>
            </a:xfrm>
            <a:custGeom>
              <a:avLst/>
              <a:gdLst>
                <a:gd name="connsiteX0" fmla="*/ -66 w 247331"/>
                <a:gd name="connsiteY0" fmla="*/ 247452 h 247456"/>
                <a:gd name="connsiteX1" fmla="*/ -66 w 247331"/>
                <a:gd name="connsiteY1" fmla="*/ -5 h 247456"/>
                <a:gd name="connsiteX2" fmla="*/ 247265 w 247331"/>
                <a:gd name="connsiteY2" fmla="*/ -5 h 247456"/>
                <a:gd name="connsiteX3" fmla="*/ 247265 w 247331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56">
                  <a:moveTo>
                    <a:pt x="-66" y="247452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52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3A0A12C0-8959-4E3C-8AD0-E5520A4BCFB4}"/>
                </a:ext>
              </a:extLst>
            </p:cNvPr>
            <p:cNvSpPr/>
            <p:nvPr/>
          </p:nvSpPr>
          <p:spPr>
            <a:xfrm>
              <a:off x="4192188" y="5243958"/>
              <a:ext cx="247331" cy="247456"/>
            </a:xfrm>
            <a:custGeom>
              <a:avLst/>
              <a:gdLst>
                <a:gd name="connsiteX0" fmla="*/ -66 w 247331"/>
                <a:gd name="connsiteY0" fmla="*/ 247452 h 247456"/>
                <a:gd name="connsiteX1" fmla="*/ -66 w 247331"/>
                <a:gd name="connsiteY1" fmla="*/ -5 h 247456"/>
                <a:gd name="connsiteX2" fmla="*/ 247265 w 247331"/>
                <a:gd name="connsiteY2" fmla="*/ -5 h 247456"/>
                <a:gd name="connsiteX3" fmla="*/ 247265 w 247331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56">
                  <a:moveTo>
                    <a:pt x="-66" y="247452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52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8C44BAF1-5768-4A8A-AD5F-D69055E1B1DD}"/>
                </a:ext>
              </a:extLst>
            </p:cNvPr>
            <p:cNvSpPr/>
            <p:nvPr/>
          </p:nvSpPr>
          <p:spPr>
            <a:xfrm>
              <a:off x="4068537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44B75BB7-9A58-4881-8729-FCD9C3A8825C}"/>
                </a:ext>
              </a:extLst>
            </p:cNvPr>
            <p:cNvSpPr/>
            <p:nvPr/>
          </p:nvSpPr>
          <p:spPr>
            <a:xfrm>
              <a:off x="4315839" y="5491415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AB6308B1-D956-4404-9322-F41DFD0AAA4B}"/>
                </a:ext>
              </a:extLst>
            </p:cNvPr>
            <p:cNvSpPr/>
            <p:nvPr/>
          </p:nvSpPr>
          <p:spPr>
            <a:xfrm>
              <a:off x="4439519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0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228357" y="5323313"/>
              <a:ext cx="132106" cy="79581"/>
              <a:chOff x="4228357" y="5323313"/>
              <a:chExt cx="132106" cy="79581"/>
            </a:xfrm>
            <a:solidFill>
              <a:srgbClr val="000000"/>
            </a:solidFill>
          </p:grpSpPr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F09976C8-A96E-46CE-B613-1C9160218970}"/>
                  </a:ext>
                </a:extLst>
              </p:cNvPr>
              <p:cNvSpPr/>
              <p:nvPr/>
            </p:nvSpPr>
            <p:spPr>
              <a:xfrm>
                <a:off x="4228357" y="5323313"/>
                <a:ext cx="74439" cy="79581"/>
              </a:xfrm>
              <a:custGeom>
                <a:avLst/>
                <a:gdLst>
                  <a:gd name="connsiteX0" fmla="*/ 80 w 74439"/>
                  <a:gd name="connsiteY0" fmla="*/ 79610 h 79581"/>
                  <a:gd name="connsiteX1" fmla="*/ 30631 w 74439"/>
                  <a:gd name="connsiteY1" fmla="*/ 29 h 79581"/>
                  <a:gd name="connsiteX2" fmla="*/ 41972 w 74439"/>
                  <a:gd name="connsiteY2" fmla="*/ 29 h 79581"/>
                  <a:gd name="connsiteX3" fmla="*/ 74519 w 74439"/>
                  <a:gd name="connsiteY3" fmla="*/ 79610 h 79581"/>
                  <a:gd name="connsiteX4" fmla="*/ 62513 w 74439"/>
                  <a:gd name="connsiteY4" fmla="*/ 79610 h 79581"/>
                  <a:gd name="connsiteX5" fmla="*/ 53255 w 74439"/>
                  <a:gd name="connsiteY5" fmla="*/ 55525 h 79581"/>
                  <a:gd name="connsiteX6" fmla="*/ 19984 w 74439"/>
                  <a:gd name="connsiteY6" fmla="*/ 55525 h 79581"/>
                  <a:gd name="connsiteX7" fmla="*/ 11276 w 74439"/>
                  <a:gd name="connsiteY7" fmla="*/ 79610 h 79581"/>
                  <a:gd name="connsiteX8" fmla="*/ 23051 w 74439"/>
                  <a:gd name="connsiteY8" fmla="*/ 46927 h 79581"/>
                  <a:gd name="connsiteX9" fmla="*/ 49986 w 74439"/>
                  <a:gd name="connsiteY9" fmla="*/ 46927 h 79581"/>
                  <a:gd name="connsiteX10" fmla="*/ 41682 w 74439"/>
                  <a:gd name="connsiteY10" fmla="*/ 24896 h 79581"/>
                  <a:gd name="connsiteX11" fmla="*/ 36070 w 74439"/>
                  <a:gd name="connsiteY11" fmla="*/ 8395 h 79581"/>
                  <a:gd name="connsiteX12" fmla="*/ 31759 w 74439"/>
                  <a:gd name="connsiteY12" fmla="*/ 23594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439" h="79581">
                    <a:moveTo>
                      <a:pt x="80" y="79610"/>
                    </a:moveTo>
                    <a:lnTo>
                      <a:pt x="30631" y="29"/>
                    </a:lnTo>
                    <a:lnTo>
                      <a:pt x="41972" y="29"/>
                    </a:lnTo>
                    <a:lnTo>
                      <a:pt x="74519" y="79610"/>
                    </a:lnTo>
                    <a:lnTo>
                      <a:pt x="62513" y="79610"/>
                    </a:lnTo>
                    <a:lnTo>
                      <a:pt x="53255" y="55525"/>
                    </a:lnTo>
                    <a:lnTo>
                      <a:pt x="19984" y="55525"/>
                    </a:lnTo>
                    <a:lnTo>
                      <a:pt x="11276" y="79610"/>
                    </a:lnTo>
                    <a:close/>
                    <a:moveTo>
                      <a:pt x="23051" y="46927"/>
                    </a:moveTo>
                    <a:lnTo>
                      <a:pt x="49986" y="46927"/>
                    </a:lnTo>
                    <a:lnTo>
                      <a:pt x="41682" y="24896"/>
                    </a:lnTo>
                    <a:cubicBezTo>
                      <a:pt x="39137" y="18209"/>
                      <a:pt x="37256" y="12709"/>
                      <a:pt x="36070" y="8395"/>
                    </a:cubicBezTo>
                    <a:cubicBezTo>
                      <a:pt x="35028" y="13490"/>
                      <a:pt x="33611" y="18557"/>
                      <a:pt x="31759" y="23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9F7BBFFF-1EC5-46A7-B4E9-B3E4B1AD42F2}"/>
                  </a:ext>
                </a:extLst>
              </p:cNvPr>
              <p:cNvSpPr/>
              <p:nvPr/>
            </p:nvSpPr>
            <p:spPr>
              <a:xfrm>
                <a:off x="4310760" y="5323313"/>
                <a:ext cx="49703" cy="79581"/>
              </a:xfrm>
              <a:custGeom>
                <a:avLst/>
                <a:gdLst>
                  <a:gd name="connsiteX0" fmla="*/ 90 w 49703"/>
                  <a:gd name="connsiteY0" fmla="*/ 79610 h 79581"/>
                  <a:gd name="connsiteX1" fmla="*/ 90 w 49703"/>
                  <a:gd name="connsiteY1" fmla="*/ 29 h 79581"/>
                  <a:gd name="connsiteX2" fmla="*/ 10621 w 49703"/>
                  <a:gd name="connsiteY2" fmla="*/ 29 h 79581"/>
                  <a:gd name="connsiteX3" fmla="*/ 10621 w 49703"/>
                  <a:gd name="connsiteY3" fmla="*/ 70231 h 79581"/>
                  <a:gd name="connsiteX4" fmla="*/ 49793 w 49703"/>
                  <a:gd name="connsiteY4" fmla="*/ 70231 h 79581"/>
                  <a:gd name="connsiteX5" fmla="*/ 49793 w 49703"/>
                  <a:gd name="connsiteY5" fmla="*/ 79610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03" h="79581">
                    <a:moveTo>
                      <a:pt x="90" y="79610"/>
                    </a:moveTo>
                    <a:lnTo>
                      <a:pt x="90" y="29"/>
                    </a:lnTo>
                    <a:lnTo>
                      <a:pt x="10621" y="29"/>
                    </a:lnTo>
                    <a:lnTo>
                      <a:pt x="10621" y="70231"/>
                    </a:lnTo>
                    <a:lnTo>
                      <a:pt x="49793" y="70231"/>
                    </a:lnTo>
                    <a:lnTo>
                      <a:pt x="49793" y="7961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3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369656" y="5364913"/>
              <a:ext cx="24381" cy="73125"/>
              <a:chOff x="4369656" y="5364913"/>
              <a:chExt cx="24381" cy="73125"/>
            </a:xfrm>
            <a:solidFill>
              <a:srgbClr val="000000"/>
            </a:solidFill>
          </p:grpSpPr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D0B6CC1F-9433-45BC-B7CE-4F2BDF74A6A9}"/>
                  </a:ext>
                </a:extLst>
              </p:cNvPr>
              <p:cNvSpPr/>
              <p:nvPr/>
            </p:nvSpPr>
            <p:spPr>
              <a:xfrm>
                <a:off x="4369656" y="5364913"/>
                <a:ext cx="6943" cy="56508"/>
              </a:xfrm>
              <a:custGeom>
                <a:avLst/>
                <a:gdLst>
                  <a:gd name="connsiteX0" fmla="*/ 98 w 6943"/>
                  <a:gd name="connsiteY0" fmla="*/ 8022 h 56508"/>
                  <a:gd name="connsiteX1" fmla="*/ 98 w 6943"/>
                  <a:gd name="connsiteY1" fmla="*/ 32 h 56508"/>
                  <a:gd name="connsiteX2" fmla="*/ 7041 w 6943"/>
                  <a:gd name="connsiteY2" fmla="*/ 32 h 56508"/>
                  <a:gd name="connsiteX3" fmla="*/ 7041 w 6943"/>
                  <a:gd name="connsiteY3" fmla="*/ 8022 h 56508"/>
                  <a:gd name="connsiteX4" fmla="*/ 98 w 6943"/>
                  <a:gd name="connsiteY4" fmla="*/ 56540 h 56508"/>
                  <a:gd name="connsiteX5" fmla="*/ 98 w 6943"/>
                  <a:gd name="connsiteY5" fmla="*/ 15606 h 56508"/>
                  <a:gd name="connsiteX6" fmla="*/ 7041 w 6943"/>
                  <a:gd name="connsiteY6" fmla="*/ 15606 h 56508"/>
                  <a:gd name="connsiteX7" fmla="*/ 7041 w 6943"/>
                  <a:gd name="connsiteY7" fmla="*/ 56540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98" y="8022"/>
                    </a:moveTo>
                    <a:lnTo>
                      <a:pt x="98" y="32"/>
                    </a:lnTo>
                    <a:lnTo>
                      <a:pt x="7041" y="32"/>
                    </a:lnTo>
                    <a:lnTo>
                      <a:pt x="7041" y="8022"/>
                    </a:lnTo>
                    <a:close/>
                    <a:moveTo>
                      <a:pt x="98" y="56540"/>
                    </a:moveTo>
                    <a:lnTo>
                      <a:pt x="98" y="15606"/>
                    </a:lnTo>
                    <a:lnTo>
                      <a:pt x="7041" y="15606"/>
                    </a:lnTo>
                    <a:lnTo>
                      <a:pt x="7041" y="5654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BCC8198D-FD87-4911-B0A1-8C8A446A6DB1}"/>
                  </a:ext>
                </a:extLst>
              </p:cNvPr>
              <p:cNvSpPr/>
              <p:nvPr/>
            </p:nvSpPr>
            <p:spPr>
              <a:xfrm>
                <a:off x="4378328" y="5364913"/>
                <a:ext cx="15709" cy="73125"/>
              </a:xfrm>
              <a:custGeom>
                <a:avLst/>
                <a:gdLst>
                  <a:gd name="connsiteX0" fmla="*/ 8867 w 15709"/>
                  <a:gd name="connsiteY0" fmla="*/ 8108 h 73125"/>
                  <a:gd name="connsiteX1" fmla="*/ 8867 w 15709"/>
                  <a:gd name="connsiteY1" fmla="*/ 32 h 73125"/>
                  <a:gd name="connsiteX2" fmla="*/ 15810 w 15709"/>
                  <a:gd name="connsiteY2" fmla="*/ 32 h 73125"/>
                  <a:gd name="connsiteX3" fmla="*/ 15810 w 15709"/>
                  <a:gd name="connsiteY3" fmla="*/ 8108 h 73125"/>
                  <a:gd name="connsiteX4" fmla="*/ 100 w 15709"/>
                  <a:gd name="connsiteY4" fmla="*/ 72404 h 73125"/>
                  <a:gd name="connsiteX5" fmla="*/ 1402 w 15709"/>
                  <a:gd name="connsiteY5" fmla="*/ 66528 h 73125"/>
                  <a:gd name="connsiteX6" fmla="*/ 4671 w 15709"/>
                  <a:gd name="connsiteY6" fmla="*/ 67049 h 73125"/>
                  <a:gd name="connsiteX7" fmla="*/ 7825 w 15709"/>
                  <a:gd name="connsiteY7" fmla="*/ 65630 h 73125"/>
                  <a:gd name="connsiteX8" fmla="*/ 8867 w 15709"/>
                  <a:gd name="connsiteY8" fmla="*/ 58625 h 73125"/>
                  <a:gd name="connsiteX9" fmla="*/ 8867 w 15709"/>
                  <a:gd name="connsiteY9" fmla="*/ 15606 h 73125"/>
                  <a:gd name="connsiteX10" fmla="*/ 15810 w 15709"/>
                  <a:gd name="connsiteY10" fmla="*/ 15606 h 73125"/>
                  <a:gd name="connsiteX11" fmla="*/ 15810 w 15709"/>
                  <a:gd name="connsiteY11" fmla="*/ 58769 h 73125"/>
                  <a:gd name="connsiteX12" fmla="*/ 13843 w 15709"/>
                  <a:gd name="connsiteY12" fmla="*/ 69307 h 73125"/>
                  <a:gd name="connsiteX13" fmla="*/ 5539 w 15709"/>
                  <a:gd name="connsiteY13" fmla="*/ 73157 h 73125"/>
                  <a:gd name="connsiteX14" fmla="*/ 100 w 15709"/>
                  <a:gd name="connsiteY14" fmla="*/ 72404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867" y="8108"/>
                    </a:moveTo>
                    <a:lnTo>
                      <a:pt x="8867" y="32"/>
                    </a:lnTo>
                    <a:lnTo>
                      <a:pt x="15810" y="32"/>
                    </a:lnTo>
                    <a:lnTo>
                      <a:pt x="15810" y="8108"/>
                    </a:lnTo>
                    <a:close/>
                    <a:moveTo>
                      <a:pt x="100" y="72404"/>
                    </a:moveTo>
                    <a:lnTo>
                      <a:pt x="1402" y="66528"/>
                    </a:lnTo>
                    <a:cubicBezTo>
                      <a:pt x="2820" y="66875"/>
                      <a:pt x="3890" y="67049"/>
                      <a:pt x="4671" y="67049"/>
                    </a:cubicBezTo>
                    <a:cubicBezTo>
                      <a:pt x="6060" y="67049"/>
                      <a:pt x="7102" y="66557"/>
                      <a:pt x="7825" y="65630"/>
                    </a:cubicBezTo>
                    <a:cubicBezTo>
                      <a:pt x="8490" y="64675"/>
                      <a:pt x="8838" y="62359"/>
                      <a:pt x="8867" y="58625"/>
                    </a:cubicBezTo>
                    <a:lnTo>
                      <a:pt x="8867" y="15606"/>
                    </a:lnTo>
                    <a:lnTo>
                      <a:pt x="15810" y="15606"/>
                    </a:lnTo>
                    <a:lnTo>
                      <a:pt x="15810" y="58769"/>
                    </a:lnTo>
                    <a:cubicBezTo>
                      <a:pt x="15781" y="63778"/>
                      <a:pt x="15116" y="67309"/>
                      <a:pt x="13843" y="69307"/>
                    </a:cubicBezTo>
                    <a:cubicBezTo>
                      <a:pt x="12165" y="71854"/>
                      <a:pt x="9416" y="73128"/>
                      <a:pt x="5539" y="73157"/>
                    </a:cubicBezTo>
                    <a:cubicBezTo>
                      <a:pt x="3659" y="73128"/>
                      <a:pt x="1865" y="72868"/>
                      <a:pt x="100" y="724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9539B27C-5AF1-4317-A80C-5220076CEB6E}"/>
                </a:ext>
              </a:extLst>
            </p:cNvPr>
            <p:cNvSpPr/>
            <p:nvPr/>
          </p:nvSpPr>
          <p:spPr>
            <a:xfrm>
              <a:off x="4192188" y="5738872"/>
              <a:ext cx="247331" cy="247485"/>
            </a:xfrm>
            <a:custGeom>
              <a:avLst/>
              <a:gdLst>
                <a:gd name="connsiteX0" fmla="*/ -66 w 247331"/>
                <a:gd name="connsiteY0" fmla="*/ 247481 h 247485"/>
                <a:gd name="connsiteX1" fmla="*/ -66 w 247331"/>
                <a:gd name="connsiteY1" fmla="*/ -5 h 247485"/>
                <a:gd name="connsiteX2" fmla="*/ 247265 w 247331"/>
                <a:gd name="connsiteY2" fmla="*/ -5 h 247485"/>
                <a:gd name="connsiteX3" fmla="*/ 247265 w 247331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85">
                  <a:moveTo>
                    <a:pt x="-66" y="247481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81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CFD1064F-FD0C-4C53-8144-9BB4CE8B8698}"/>
                </a:ext>
              </a:extLst>
            </p:cNvPr>
            <p:cNvSpPr/>
            <p:nvPr/>
          </p:nvSpPr>
          <p:spPr>
            <a:xfrm>
              <a:off x="4192188" y="5738872"/>
              <a:ext cx="247331" cy="247485"/>
            </a:xfrm>
            <a:custGeom>
              <a:avLst/>
              <a:gdLst>
                <a:gd name="connsiteX0" fmla="*/ -66 w 247331"/>
                <a:gd name="connsiteY0" fmla="*/ 247481 h 247485"/>
                <a:gd name="connsiteX1" fmla="*/ -66 w 247331"/>
                <a:gd name="connsiteY1" fmla="*/ -5 h 247485"/>
                <a:gd name="connsiteX2" fmla="*/ 247265 w 247331"/>
                <a:gd name="connsiteY2" fmla="*/ -5 h 247485"/>
                <a:gd name="connsiteX3" fmla="*/ 247265 w 247331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85">
                  <a:moveTo>
                    <a:pt x="-66" y="247481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81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52B88AE0-332C-4049-8385-AF7B56B28E89}"/>
                </a:ext>
              </a:extLst>
            </p:cNvPr>
            <p:cNvSpPr/>
            <p:nvPr/>
          </p:nvSpPr>
          <p:spPr>
            <a:xfrm>
              <a:off x="4068537" y="5862630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3D5A6E7F-B081-418B-B3FD-052890D9F9DE}"/>
                </a:ext>
              </a:extLst>
            </p:cNvPr>
            <p:cNvSpPr/>
            <p:nvPr/>
          </p:nvSpPr>
          <p:spPr>
            <a:xfrm>
              <a:off x="4315839" y="5986358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17AB5F79-9A4C-4891-96A5-BBFC432EF9EB}"/>
                </a:ext>
              </a:extLst>
            </p:cNvPr>
            <p:cNvSpPr/>
            <p:nvPr/>
          </p:nvSpPr>
          <p:spPr>
            <a:xfrm>
              <a:off x="4439519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77FDF4E6-837D-4C11-937A-02DC5F85E9A7}"/>
                </a:ext>
              </a:extLst>
            </p:cNvPr>
            <p:cNvSpPr/>
            <p:nvPr/>
          </p:nvSpPr>
          <p:spPr>
            <a:xfrm>
              <a:off x="4315839" y="5615144"/>
              <a:ext cx="7406" cy="123728"/>
            </a:xfrm>
            <a:custGeom>
              <a:avLst/>
              <a:gdLst>
                <a:gd name="connsiteX0" fmla="*/ -66 w 7406"/>
                <a:gd name="connsiteY0" fmla="*/ 123724 h 123728"/>
                <a:gd name="connsiteX1" fmla="*/ -66 w 7406"/>
                <a:gd name="connsiteY1" fmla="*/ -5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123724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C4AA8472-DB9D-4735-BB1D-3435F3834699}"/>
                </a:ext>
              </a:extLst>
            </p:cNvPr>
            <p:cNvSpPr/>
            <p:nvPr/>
          </p:nvSpPr>
          <p:spPr>
            <a:xfrm>
              <a:off x="4255093" y="5818237"/>
              <a:ext cx="92000" cy="79581"/>
            </a:xfrm>
            <a:custGeom>
              <a:avLst/>
              <a:gdLst>
                <a:gd name="connsiteX0" fmla="*/ 83 w 92000"/>
                <a:gd name="connsiteY0" fmla="*/ 79677 h 79581"/>
                <a:gd name="connsiteX1" fmla="*/ 16660 w 92000"/>
                <a:gd name="connsiteY1" fmla="*/ 96 h 79581"/>
                <a:gd name="connsiteX2" fmla="*/ 29737 w 92000"/>
                <a:gd name="connsiteY2" fmla="*/ 96 h 79581"/>
                <a:gd name="connsiteX3" fmla="*/ 37780 w 92000"/>
                <a:gd name="connsiteY3" fmla="*/ 51654 h 79581"/>
                <a:gd name="connsiteX4" fmla="*/ 39834 w 92000"/>
                <a:gd name="connsiteY4" fmla="*/ 71166 h 79581"/>
                <a:gd name="connsiteX5" fmla="*/ 50914 w 92000"/>
                <a:gd name="connsiteY5" fmla="*/ 49396 h 79581"/>
                <a:gd name="connsiteX6" fmla="*/ 78775 w 92000"/>
                <a:gd name="connsiteY6" fmla="*/ 96 h 79581"/>
                <a:gd name="connsiteX7" fmla="*/ 92083 w 92000"/>
                <a:gd name="connsiteY7" fmla="*/ 96 h 79581"/>
                <a:gd name="connsiteX8" fmla="*/ 75477 w 92000"/>
                <a:gd name="connsiteY8" fmla="*/ 79677 h 79581"/>
                <a:gd name="connsiteX9" fmla="*/ 65004 w 92000"/>
                <a:gd name="connsiteY9" fmla="*/ 79677 h 79581"/>
                <a:gd name="connsiteX10" fmla="*/ 73307 w 92000"/>
                <a:gd name="connsiteY10" fmla="*/ 40972 h 79581"/>
                <a:gd name="connsiteX11" fmla="*/ 81552 w 92000"/>
                <a:gd name="connsiteY11" fmla="*/ 10894 h 79581"/>
                <a:gd name="connsiteX12" fmla="*/ 73076 w 92000"/>
                <a:gd name="connsiteY12" fmla="*/ 27627 h 79581"/>
                <a:gd name="connsiteX13" fmla="*/ 43479 w 92000"/>
                <a:gd name="connsiteY13" fmla="*/ 79677 h 79581"/>
                <a:gd name="connsiteX14" fmla="*/ 33209 w 92000"/>
                <a:gd name="connsiteY14" fmla="*/ 79677 h 79581"/>
                <a:gd name="connsiteX15" fmla="*/ 25253 w 92000"/>
                <a:gd name="connsiteY15" fmla="*/ 28669 h 79581"/>
                <a:gd name="connsiteX16" fmla="*/ 23661 w 92000"/>
                <a:gd name="connsiteY16" fmla="*/ 12312 h 79581"/>
                <a:gd name="connsiteX17" fmla="*/ 21000 w 92000"/>
                <a:gd name="connsiteY17" fmla="*/ 28929 h 79581"/>
                <a:gd name="connsiteX18" fmla="*/ 10440 w 92000"/>
                <a:gd name="connsiteY18" fmla="*/ 79677 h 7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000" h="79581">
                  <a:moveTo>
                    <a:pt x="83" y="79677"/>
                  </a:moveTo>
                  <a:lnTo>
                    <a:pt x="16660" y="96"/>
                  </a:lnTo>
                  <a:lnTo>
                    <a:pt x="29737" y="96"/>
                  </a:lnTo>
                  <a:lnTo>
                    <a:pt x="37780" y="51654"/>
                  </a:lnTo>
                  <a:cubicBezTo>
                    <a:pt x="38792" y="58457"/>
                    <a:pt x="39487" y="64942"/>
                    <a:pt x="39834" y="71166"/>
                  </a:cubicBezTo>
                  <a:cubicBezTo>
                    <a:pt x="42033" y="65810"/>
                    <a:pt x="45736" y="58573"/>
                    <a:pt x="50914" y="49396"/>
                  </a:cubicBezTo>
                  <a:lnTo>
                    <a:pt x="78775" y="96"/>
                  </a:lnTo>
                  <a:lnTo>
                    <a:pt x="92083" y="96"/>
                  </a:lnTo>
                  <a:lnTo>
                    <a:pt x="75477" y="79677"/>
                  </a:lnTo>
                  <a:lnTo>
                    <a:pt x="65004" y="79677"/>
                  </a:lnTo>
                  <a:lnTo>
                    <a:pt x="73307" y="40972"/>
                  </a:lnTo>
                  <a:cubicBezTo>
                    <a:pt x="75216" y="32056"/>
                    <a:pt x="77965" y="22010"/>
                    <a:pt x="81552" y="10894"/>
                  </a:cubicBezTo>
                  <a:cubicBezTo>
                    <a:pt x="79267" y="16076"/>
                    <a:pt x="76432" y="21663"/>
                    <a:pt x="73076" y="27627"/>
                  </a:cubicBezTo>
                  <a:lnTo>
                    <a:pt x="43479" y="79677"/>
                  </a:lnTo>
                  <a:lnTo>
                    <a:pt x="33209" y="79677"/>
                  </a:lnTo>
                  <a:lnTo>
                    <a:pt x="25253" y="28669"/>
                  </a:lnTo>
                  <a:cubicBezTo>
                    <a:pt x="24500" y="24008"/>
                    <a:pt x="23980" y="18565"/>
                    <a:pt x="23661" y="12312"/>
                  </a:cubicBezTo>
                  <a:cubicBezTo>
                    <a:pt x="22765" y="19318"/>
                    <a:pt x="21868" y="24847"/>
                    <a:pt x="21000" y="28929"/>
                  </a:cubicBezTo>
                  <a:lnTo>
                    <a:pt x="10440" y="79677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3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347983" y="5859837"/>
              <a:ext cx="24381" cy="73125"/>
              <a:chOff x="4347983" y="5859837"/>
              <a:chExt cx="24381" cy="73125"/>
            </a:xfrm>
            <a:solidFill>
              <a:srgbClr val="000000"/>
            </a:solidFill>
          </p:grpSpPr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99D1BAE3-CE8B-4B6C-B302-62C2E4155405}"/>
                  </a:ext>
                </a:extLst>
              </p:cNvPr>
              <p:cNvSpPr/>
              <p:nvPr/>
            </p:nvSpPr>
            <p:spPr>
              <a:xfrm>
                <a:off x="4347983" y="5859837"/>
                <a:ext cx="6943" cy="56508"/>
              </a:xfrm>
              <a:custGeom>
                <a:avLst/>
                <a:gdLst>
                  <a:gd name="connsiteX0" fmla="*/ 95 w 6943"/>
                  <a:gd name="connsiteY0" fmla="*/ 8088 h 56508"/>
                  <a:gd name="connsiteX1" fmla="*/ 95 w 6943"/>
                  <a:gd name="connsiteY1" fmla="*/ 98 h 56508"/>
                  <a:gd name="connsiteX2" fmla="*/ 7039 w 6943"/>
                  <a:gd name="connsiteY2" fmla="*/ 98 h 56508"/>
                  <a:gd name="connsiteX3" fmla="*/ 7039 w 6943"/>
                  <a:gd name="connsiteY3" fmla="*/ 8088 h 56508"/>
                  <a:gd name="connsiteX4" fmla="*/ 95 w 6943"/>
                  <a:gd name="connsiteY4" fmla="*/ 56607 h 56508"/>
                  <a:gd name="connsiteX5" fmla="*/ 95 w 6943"/>
                  <a:gd name="connsiteY5" fmla="*/ 15673 h 56508"/>
                  <a:gd name="connsiteX6" fmla="*/ 7039 w 6943"/>
                  <a:gd name="connsiteY6" fmla="*/ 15673 h 56508"/>
                  <a:gd name="connsiteX7" fmla="*/ 7039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95" y="8088"/>
                    </a:moveTo>
                    <a:lnTo>
                      <a:pt x="95" y="98"/>
                    </a:lnTo>
                    <a:lnTo>
                      <a:pt x="7039" y="98"/>
                    </a:lnTo>
                    <a:lnTo>
                      <a:pt x="7039" y="8088"/>
                    </a:lnTo>
                    <a:close/>
                    <a:moveTo>
                      <a:pt x="95" y="56607"/>
                    </a:moveTo>
                    <a:lnTo>
                      <a:pt x="95" y="15673"/>
                    </a:lnTo>
                    <a:lnTo>
                      <a:pt x="7039" y="15673"/>
                    </a:lnTo>
                    <a:lnTo>
                      <a:pt x="7039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" name="任意多边形: 形状 164">
                <a:extLst>
                  <a:ext uri="{FF2B5EF4-FFF2-40B4-BE49-F238E27FC236}">
                    <a16:creationId xmlns:a16="http://schemas.microsoft.com/office/drawing/2014/main" id="{4E05A1CA-84F2-4432-BF74-F07875BB8C5B}"/>
                  </a:ext>
                </a:extLst>
              </p:cNvPr>
              <p:cNvSpPr/>
              <p:nvPr/>
            </p:nvSpPr>
            <p:spPr>
              <a:xfrm>
                <a:off x="4356655" y="5859837"/>
                <a:ext cx="15709" cy="73125"/>
              </a:xfrm>
              <a:custGeom>
                <a:avLst/>
                <a:gdLst>
                  <a:gd name="connsiteX0" fmla="*/ 8864 w 15709"/>
                  <a:gd name="connsiteY0" fmla="*/ 8175 h 73125"/>
                  <a:gd name="connsiteX1" fmla="*/ 8864 w 15709"/>
                  <a:gd name="connsiteY1" fmla="*/ 98 h 73125"/>
                  <a:gd name="connsiteX2" fmla="*/ 15807 w 15709"/>
                  <a:gd name="connsiteY2" fmla="*/ 98 h 73125"/>
                  <a:gd name="connsiteX3" fmla="*/ 15807 w 15709"/>
                  <a:gd name="connsiteY3" fmla="*/ 8175 h 73125"/>
                  <a:gd name="connsiteX4" fmla="*/ 97 w 15709"/>
                  <a:gd name="connsiteY4" fmla="*/ 72471 h 73125"/>
                  <a:gd name="connsiteX5" fmla="*/ 1399 w 15709"/>
                  <a:gd name="connsiteY5" fmla="*/ 66595 h 73125"/>
                  <a:gd name="connsiteX6" fmla="*/ 4669 w 15709"/>
                  <a:gd name="connsiteY6" fmla="*/ 67116 h 73125"/>
                  <a:gd name="connsiteX7" fmla="*/ 7822 w 15709"/>
                  <a:gd name="connsiteY7" fmla="*/ 65697 h 73125"/>
                  <a:gd name="connsiteX8" fmla="*/ 8864 w 15709"/>
                  <a:gd name="connsiteY8" fmla="*/ 58691 h 73125"/>
                  <a:gd name="connsiteX9" fmla="*/ 8864 w 15709"/>
                  <a:gd name="connsiteY9" fmla="*/ 15673 h 73125"/>
                  <a:gd name="connsiteX10" fmla="*/ 15807 w 15709"/>
                  <a:gd name="connsiteY10" fmla="*/ 15673 h 73125"/>
                  <a:gd name="connsiteX11" fmla="*/ 15807 w 15709"/>
                  <a:gd name="connsiteY11" fmla="*/ 58836 h 73125"/>
                  <a:gd name="connsiteX12" fmla="*/ 13840 w 15709"/>
                  <a:gd name="connsiteY12" fmla="*/ 69374 h 73125"/>
                  <a:gd name="connsiteX13" fmla="*/ 5537 w 15709"/>
                  <a:gd name="connsiteY13" fmla="*/ 73224 h 73125"/>
                  <a:gd name="connsiteX14" fmla="*/ 97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864" y="8175"/>
                    </a:moveTo>
                    <a:lnTo>
                      <a:pt x="8864" y="98"/>
                    </a:lnTo>
                    <a:lnTo>
                      <a:pt x="15807" y="98"/>
                    </a:lnTo>
                    <a:lnTo>
                      <a:pt x="15807" y="8175"/>
                    </a:lnTo>
                    <a:close/>
                    <a:moveTo>
                      <a:pt x="97" y="72471"/>
                    </a:moveTo>
                    <a:lnTo>
                      <a:pt x="1399" y="66595"/>
                    </a:lnTo>
                    <a:cubicBezTo>
                      <a:pt x="2817" y="66942"/>
                      <a:pt x="3887" y="67116"/>
                      <a:pt x="4669" y="67116"/>
                    </a:cubicBezTo>
                    <a:cubicBezTo>
                      <a:pt x="6057" y="67116"/>
                      <a:pt x="7099" y="66623"/>
                      <a:pt x="7822" y="65697"/>
                    </a:cubicBezTo>
                    <a:cubicBezTo>
                      <a:pt x="8487" y="64742"/>
                      <a:pt x="8835" y="62426"/>
                      <a:pt x="8864" y="58691"/>
                    </a:cubicBezTo>
                    <a:lnTo>
                      <a:pt x="8864" y="15673"/>
                    </a:lnTo>
                    <a:lnTo>
                      <a:pt x="15807" y="15673"/>
                    </a:lnTo>
                    <a:lnTo>
                      <a:pt x="15807" y="58836"/>
                    </a:lnTo>
                    <a:cubicBezTo>
                      <a:pt x="15778" y="63844"/>
                      <a:pt x="15113" y="67376"/>
                      <a:pt x="13840" y="69374"/>
                    </a:cubicBezTo>
                    <a:cubicBezTo>
                      <a:pt x="12162" y="71921"/>
                      <a:pt x="9413" y="73195"/>
                      <a:pt x="5537" y="73224"/>
                    </a:cubicBezTo>
                    <a:cubicBezTo>
                      <a:pt x="3656" y="73195"/>
                      <a:pt x="1862" y="72934"/>
                      <a:pt x="97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87F8EC83-FE74-40CC-84E7-2314406619AF}"/>
                </a:ext>
              </a:extLst>
            </p:cNvPr>
            <p:cNvSpPr/>
            <p:nvPr/>
          </p:nvSpPr>
          <p:spPr>
            <a:xfrm>
              <a:off x="4686821" y="5243958"/>
              <a:ext cx="247302" cy="247456"/>
            </a:xfrm>
            <a:custGeom>
              <a:avLst/>
              <a:gdLst>
                <a:gd name="connsiteX0" fmla="*/ -66 w 247302"/>
                <a:gd name="connsiteY0" fmla="*/ 247452 h 247456"/>
                <a:gd name="connsiteX1" fmla="*/ -66 w 247302"/>
                <a:gd name="connsiteY1" fmla="*/ -5 h 247456"/>
                <a:gd name="connsiteX2" fmla="*/ 247236 w 247302"/>
                <a:gd name="connsiteY2" fmla="*/ -5 h 247456"/>
                <a:gd name="connsiteX3" fmla="*/ 247236 w 247302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56">
                  <a:moveTo>
                    <a:pt x="-66" y="247452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52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CB531F76-FE84-419F-BF8F-96AF9E2AE493}"/>
                </a:ext>
              </a:extLst>
            </p:cNvPr>
            <p:cNvSpPr/>
            <p:nvPr/>
          </p:nvSpPr>
          <p:spPr>
            <a:xfrm>
              <a:off x="4686821" y="5243958"/>
              <a:ext cx="247302" cy="247456"/>
            </a:xfrm>
            <a:custGeom>
              <a:avLst/>
              <a:gdLst>
                <a:gd name="connsiteX0" fmla="*/ -66 w 247302"/>
                <a:gd name="connsiteY0" fmla="*/ 247452 h 247456"/>
                <a:gd name="connsiteX1" fmla="*/ -66 w 247302"/>
                <a:gd name="connsiteY1" fmla="*/ -5 h 247456"/>
                <a:gd name="connsiteX2" fmla="*/ 247236 w 247302"/>
                <a:gd name="connsiteY2" fmla="*/ -5 h 247456"/>
                <a:gd name="connsiteX3" fmla="*/ 247236 w 247302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56">
                  <a:moveTo>
                    <a:pt x="-66" y="247452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52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ADF092A8-11FA-4040-BC8C-E760A50E3A4F}"/>
                </a:ext>
              </a:extLst>
            </p:cNvPr>
            <p:cNvSpPr/>
            <p:nvPr/>
          </p:nvSpPr>
          <p:spPr>
            <a:xfrm>
              <a:off x="4563170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DC49DBDA-70C8-4106-8FAA-3B2B1FFD73ED}"/>
                </a:ext>
              </a:extLst>
            </p:cNvPr>
            <p:cNvSpPr/>
            <p:nvPr/>
          </p:nvSpPr>
          <p:spPr>
            <a:xfrm>
              <a:off x="4934124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D1D0861A-0982-47EE-ABBA-5232D9D8C19F}"/>
                </a:ext>
              </a:extLst>
            </p:cNvPr>
            <p:cNvSpPr/>
            <p:nvPr/>
          </p:nvSpPr>
          <p:spPr>
            <a:xfrm>
              <a:off x="4761070" y="5321952"/>
              <a:ext cx="71054" cy="82302"/>
            </a:xfrm>
            <a:custGeom>
              <a:avLst/>
              <a:gdLst>
                <a:gd name="connsiteX0" fmla="*/ 57058 w 71054"/>
                <a:gd name="connsiteY0" fmla="*/ 52948 h 82302"/>
                <a:gd name="connsiteX1" fmla="*/ 67560 w 71054"/>
                <a:gd name="connsiteY1" fmla="*/ 54425 h 82302"/>
                <a:gd name="connsiteX2" fmla="*/ 53036 w 71054"/>
                <a:gd name="connsiteY2" fmla="*/ 75268 h 82302"/>
                <a:gd name="connsiteX3" fmla="*/ 31598 w 71054"/>
                <a:gd name="connsiteY3" fmla="*/ 82331 h 82302"/>
                <a:gd name="connsiteX4" fmla="*/ 8627 w 71054"/>
                <a:gd name="connsiteY4" fmla="*/ 73502 h 82302"/>
                <a:gd name="connsiteX5" fmla="*/ 150 w 71054"/>
                <a:gd name="connsiteY5" fmla="*/ 48143 h 82302"/>
                <a:gd name="connsiteX6" fmla="*/ 13054 w 71054"/>
                <a:gd name="connsiteY6" fmla="*/ 12593 h 82302"/>
                <a:gd name="connsiteX7" fmla="*/ 41638 w 71054"/>
                <a:gd name="connsiteY7" fmla="*/ 29 h 82302"/>
                <a:gd name="connsiteX8" fmla="*/ 62121 w 71054"/>
                <a:gd name="connsiteY8" fmla="*/ 6832 h 82302"/>
                <a:gd name="connsiteX9" fmla="*/ 71205 w 71054"/>
                <a:gd name="connsiteY9" fmla="*/ 25070 h 82302"/>
                <a:gd name="connsiteX10" fmla="*/ 61282 w 71054"/>
                <a:gd name="connsiteY10" fmla="*/ 25996 h 82302"/>
                <a:gd name="connsiteX11" fmla="*/ 54801 w 71054"/>
                <a:gd name="connsiteY11" fmla="*/ 13085 h 82302"/>
                <a:gd name="connsiteX12" fmla="*/ 42129 w 71054"/>
                <a:gd name="connsiteY12" fmla="*/ 8830 h 82302"/>
                <a:gd name="connsiteX13" fmla="*/ 18522 w 71054"/>
                <a:gd name="connsiteY13" fmla="*/ 21799 h 82302"/>
                <a:gd name="connsiteX14" fmla="*/ 10710 w 71054"/>
                <a:gd name="connsiteY14" fmla="*/ 48345 h 82302"/>
                <a:gd name="connsiteX15" fmla="*/ 16728 w 71054"/>
                <a:gd name="connsiteY15" fmla="*/ 67075 h 82302"/>
                <a:gd name="connsiteX16" fmla="*/ 32409 w 71054"/>
                <a:gd name="connsiteY16" fmla="*/ 73531 h 82302"/>
                <a:gd name="connsiteX17" fmla="*/ 47337 w 71054"/>
                <a:gd name="connsiteY17" fmla="*/ 68175 h 82302"/>
                <a:gd name="connsiteX18" fmla="*/ 57058 w 71054"/>
                <a:gd name="connsiteY18" fmla="*/ 52948 h 8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054" h="82302">
                  <a:moveTo>
                    <a:pt x="57058" y="52948"/>
                  </a:moveTo>
                  <a:lnTo>
                    <a:pt x="67560" y="54425"/>
                  </a:lnTo>
                  <a:cubicBezTo>
                    <a:pt x="64233" y="63630"/>
                    <a:pt x="59372" y="70578"/>
                    <a:pt x="53036" y="75268"/>
                  </a:cubicBezTo>
                  <a:cubicBezTo>
                    <a:pt x="46643" y="79987"/>
                    <a:pt x="39497" y="82303"/>
                    <a:pt x="31598" y="82331"/>
                  </a:cubicBezTo>
                  <a:cubicBezTo>
                    <a:pt x="21936" y="82303"/>
                    <a:pt x="14298" y="79379"/>
                    <a:pt x="8627" y="73502"/>
                  </a:cubicBezTo>
                  <a:cubicBezTo>
                    <a:pt x="2957" y="67596"/>
                    <a:pt x="122" y="59143"/>
                    <a:pt x="150" y="48143"/>
                  </a:cubicBezTo>
                  <a:cubicBezTo>
                    <a:pt x="122" y="33813"/>
                    <a:pt x="4432" y="21973"/>
                    <a:pt x="13054" y="12593"/>
                  </a:cubicBezTo>
                  <a:cubicBezTo>
                    <a:pt x="20691" y="4227"/>
                    <a:pt x="30210" y="29"/>
                    <a:pt x="41638" y="29"/>
                  </a:cubicBezTo>
                  <a:cubicBezTo>
                    <a:pt x="50056" y="29"/>
                    <a:pt x="56884" y="2316"/>
                    <a:pt x="62121" y="6832"/>
                  </a:cubicBezTo>
                  <a:cubicBezTo>
                    <a:pt x="67328" y="11377"/>
                    <a:pt x="70366" y="17456"/>
                    <a:pt x="71205" y="25070"/>
                  </a:cubicBezTo>
                  <a:lnTo>
                    <a:pt x="61282" y="25996"/>
                  </a:lnTo>
                  <a:cubicBezTo>
                    <a:pt x="60211" y="20236"/>
                    <a:pt x="58070" y="15951"/>
                    <a:pt x="54801" y="13085"/>
                  </a:cubicBezTo>
                  <a:cubicBezTo>
                    <a:pt x="51503" y="10277"/>
                    <a:pt x="47279" y="8859"/>
                    <a:pt x="42129" y="8830"/>
                  </a:cubicBezTo>
                  <a:cubicBezTo>
                    <a:pt x="32409" y="8859"/>
                    <a:pt x="24539" y="13172"/>
                    <a:pt x="18522" y="21799"/>
                  </a:cubicBezTo>
                  <a:cubicBezTo>
                    <a:pt x="13314" y="29268"/>
                    <a:pt x="10710" y="38126"/>
                    <a:pt x="10710" y="48345"/>
                  </a:cubicBezTo>
                  <a:cubicBezTo>
                    <a:pt x="10710" y="56567"/>
                    <a:pt x="12707" y="62791"/>
                    <a:pt x="16728" y="67075"/>
                  </a:cubicBezTo>
                  <a:cubicBezTo>
                    <a:pt x="20749" y="71389"/>
                    <a:pt x="25986" y="73560"/>
                    <a:pt x="32409" y="73531"/>
                  </a:cubicBezTo>
                  <a:cubicBezTo>
                    <a:pt x="37905" y="73560"/>
                    <a:pt x="42882" y="71765"/>
                    <a:pt x="47337" y="68175"/>
                  </a:cubicBezTo>
                  <a:cubicBezTo>
                    <a:pt x="51792" y="64615"/>
                    <a:pt x="55033" y="59548"/>
                    <a:pt x="57058" y="52948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1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836443" y="5364913"/>
              <a:ext cx="24381" cy="73125"/>
              <a:chOff x="4836443" y="5364913"/>
              <a:chExt cx="24381" cy="73125"/>
            </a:xfrm>
            <a:solidFill>
              <a:srgbClr val="000000"/>
            </a:solidFill>
          </p:grpSpPr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DBCB3AA9-223D-4411-90E2-243B34C23989}"/>
                  </a:ext>
                </a:extLst>
              </p:cNvPr>
              <p:cNvSpPr/>
              <p:nvPr/>
            </p:nvSpPr>
            <p:spPr>
              <a:xfrm>
                <a:off x="4836443" y="5364913"/>
                <a:ext cx="6943" cy="56508"/>
              </a:xfrm>
              <a:custGeom>
                <a:avLst/>
                <a:gdLst>
                  <a:gd name="connsiteX0" fmla="*/ 161 w 6943"/>
                  <a:gd name="connsiteY0" fmla="*/ 8022 h 56508"/>
                  <a:gd name="connsiteX1" fmla="*/ 161 w 6943"/>
                  <a:gd name="connsiteY1" fmla="*/ 32 h 56508"/>
                  <a:gd name="connsiteX2" fmla="*/ 7105 w 6943"/>
                  <a:gd name="connsiteY2" fmla="*/ 32 h 56508"/>
                  <a:gd name="connsiteX3" fmla="*/ 7105 w 6943"/>
                  <a:gd name="connsiteY3" fmla="*/ 8022 h 56508"/>
                  <a:gd name="connsiteX4" fmla="*/ 161 w 6943"/>
                  <a:gd name="connsiteY4" fmla="*/ 56540 h 56508"/>
                  <a:gd name="connsiteX5" fmla="*/ 161 w 6943"/>
                  <a:gd name="connsiteY5" fmla="*/ 15606 h 56508"/>
                  <a:gd name="connsiteX6" fmla="*/ 7105 w 6943"/>
                  <a:gd name="connsiteY6" fmla="*/ 15606 h 56508"/>
                  <a:gd name="connsiteX7" fmla="*/ 7105 w 6943"/>
                  <a:gd name="connsiteY7" fmla="*/ 56540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161" y="8022"/>
                    </a:moveTo>
                    <a:lnTo>
                      <a:pt x="161" y="32"/>
                    </a:lnTo>
                    <a:lnTo>
                      <a:pt x="7105" y="32"/>
                    </a:lnTo>
                    <a:lnTo>
                      <a:pt x="7105" y="8022"/>
                    </a:lnTo>
                    <a:close/>
                    <a:moveTo>
                      <a:pt x="161" y="56540"/>
                    </a:moveTo>
                    <a:lnTo>
                      <a:pt x="161" y="15606"/>
                    </a:lnTo>
                    <a:lnTo>
                      <a:pt x="7105" y="15606"/>
                    </a:lnTo>
                    <a:lnTo>
                      <a:pt x="7105" y="5654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C0ECB00F-1730-4D70-AB7B-ADF89AC59A10}"/>
                  </a:ext>
                </a:extLst>
              </p:cNvPr>
              <p:cNvSpPr/>
              <p:nvPr/>
            </p:nvSpPr>
            <p:spPr>
              <a:xfrm>
                <a:off x="4845115" y="5364913"/>
                <a:ext cx="15709" cy="73125"/>
              </a:xfrm>
              <a:custGeom>
                <a:avLst/>
                <a:gdLst>
                  <a:gd name="connsiteX0" fmla="*/ 8930 w 15709"/>
                  <a:gd name="connsiteY0" fmla="*/ 8108 h 73125"/>
                  <a:gd name="connsiteX1" fmla="*/ 8930 w 15709"/>
                  <a:gd name="connsiteY1" fmla="*/ 32 h 73125"/>
                  <a:gd name="connsiteX2" fmla="*/ 15873 w 15709"/>
                  <a:gd name="connsiteY2" fmla="*/ 32 h 73125"/>
                  <a:gd name="connsiteX3" fmla="*/ 15873 w 15709"/>
                  <a:gd name="connsiteY3" fmla="*/ 8108 h 73125"/>
                  <a:gd name="connsiteX4" fmla="*/ 163 w 15709"/>
                  <a:gd name="connsiteY4" fmla="*/ 72404 h 73125"/>
                  <a:gd name="connsiteX5" fmla="*/ 1465 w 15709"/>
                  <a:gd name="connsiteY5" fmla="*/ 66528 h 73125"/>
                  <a:gd name="connsiteX6" fmla="*/ 4735 w 15709"/>
                  <a:gd name="connsiteY6" fmla="*/ 67049 h 73125"/>
                  <a:gd name="connsiteX7" fmla="*/ 7888 w 15709"/>
                  <a:gd name="connsiteY7" fmla="*/ 65630 h 73125"/>
                  <a:gd name="connsiteX8" fmla="*/ 8930 w 15709"/>
                  <a:gd name="connsiteY8" fmla="*/ 58625 h 73125"/>
                  <a:gd name="connsiteX9" fmla="*/ 8930 w 15709"/>
                  <a:gd name="connsiteY9" fmla="*/ 15606 h 73125"/>
                  <a:gd name="connsiteX10" fmla="*/ 15873 w 15709"/>
                  <a:gd name="connsiteY10" fmla="*/ 15606 h 73125"/>
                  <a:gd name="connsiteX11" fmla="*/ 15873 w 15709"/>
                  <a:gd name="connsiteY11" fmla="*/ 58769 h 73125"/>
                  <a:gd name="connsiteX12" fmla="*/ 13906 w 15709"/>
                  <a:gd name="connsiteY12" fmla="*/ 69307 h 73125"/>
                  <a:gd name="connsiteX13" fmla="*/ 5602 w 15709"/>
                  <a:gd name="connsiteY13" fmla="*/ 73157 h 73125"/>
                  <a:gd name="connsiteX14" fmla="*/ 163 w 15709"/>
                  <a:gd name="connsiteY14" fmla="*/ 72404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930" y="8108"/>
                    </a:moveTo>
                    <a:lnTo>
                      <a:pt x="8930" y="32"/>
                    </a:lnTo>
                    <a:lnTo>
                      <a:pt x="15873" y="32"/>
                    </a:lnTo>
                    <a:lnTo>
                      <a:pt x="15873" y="8108"/>
                    </a:lnTo>
                    <a:close/>
                    <a:moveTo>
                      <a:pt x="163" y="72404"/>
                    </a:moveTo>
                    <a:lnTo>
                      <a:pt x="1465" y="66528"/>
                    </a:lnTo>
                    <a:cubicBezTo>
                      <a:pt x="2883" y="66875"/>
                      <a:pt x="3953" y="67049"/>
                      <a:pt x="4735" y="67049"/>
                    </a:cubicBezTo>
                    <a:cubicBezTo>
                      <a:pt x="6123" y="67049"/>
                      <a:pt x="7165" y="66557"/>
                      <a:pt x="7888" y="65630"/>
                    </a:cubicBezTo>
                    <a:cubicBezTo>
                      <a:pt x="8553" y="64675"/>
                      <a:pt x="8901" y="62359"/>
                      <a:pt x="8930" y="58625"/>
                    </a:cubicBezTo>
                    <a:lnTo>
                      <a:pt x="8930" y="15606"/>
                    </a:lnTo>
                    <a:lnTo>
                      <a:pt x="15873" y="15606"/>
                    </a:lnTo>
                    <a:lnTo>
                      <a:pt x="15873" y="58769"/>
                    </a:lnTo>
                    <a:cubicBezTo>
                      <a:pt x="15844" y="63778"/>
                      <a:pt x="15179" y="67309"/>
                      <a:pt x="13906" y="69307"/>
                    </a:cubicBezTo>
                    <a:cubicBezTo>
                      <a:pt x="12228" y="71854"/>
                      <a:pt x="9479" y="73128"/>
                      <a:pt x="5602" y="73157"/>
                    </a:cubicBezTo>
                    <a:cubicBezTo>
                      <a:pt x="3722" y="73128"/>
                      <a:pt x="1928" y="72868"/>
                      <a:pt x="163" y="724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398DA33C-7132-484C-84AE-3AB22045287E}"/>
                </a:ext>
              </a:extLst>
            </p:cNvPr>
            <p:cNvSpPr/>
            <p:nvPr/>
          </p:nvSpPr>
          <p:spPr>
            <a:xfrm>
              <a:off x="4563170" y="5862630"/>
              <a:ext cx="494604" cy="7410"/>
            </a:xfrm>
            <a:custGeom>
              <a:avLst/>
              <a:gdLst>
                <a:gd name="connsiteX0" fmla="*/ -66 w 494604"/>
                <a:gd name="connsiteY0" fmla="*/ -5 h 7410"/>
                <a:gd name="connsiteX1" fmla="*/ 494539 w 494604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604" h="7410">
                  <a:moveTo>
                    <a:pt x="-66" y="-5"/>
                  </a:moveTo>
                  <a:lnTo>
                    <a:pt x="494539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1E3D4DDB-6C62-4F2E-BDC6-449F9CCA2F0B}"/>
                </a:ext>
              </a:extLst>
            </p:cNvPr>
            <p:cNvSpPr/>
            <p:nvPr/>
          </p:nvSpPr>
          <p:spPr>
            <a:xfrm>
              <a:off x="4563170" y="6357544"/>
              <a:ext cx="494604" cy="7410"/>
            </a:xfrm>
            <a:custGeom>
              <a:avLst/>
              <a:gdLst>
                <a:gd name="connsiteX0" fmla="*/ -66 w 494604"/>
                <a:gd name="connsiteY0" fmla="*/ -5 h 7410"/>
                <a:gd name="connsiteX1" fmla="*/ 494539 w 494604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604" h="7410">
                  <a:moveTo>
                    <a:pt x="-66" y="-5"/>
                  </a:moveTo>
                  <a:lnTo>
                    <a:pt x="494539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27E7BEA3-94F4-4899-B428-C44C1842E05E}"/>
                </a:ext>
              </a:extLst>
            </p:cNvPr>
            <p:cNvSpPr/>
            <p:nvPr/>
          </p:nvSpPr>
          <p:spPr>
            <a:xfrm>
              <a:off x="5181426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BB31F9A7-6AD9-4F85-8539-FDA7A6CF466E}"/>
                </a:ext>
              </a:extLst>
            </p:cNvPr>
            <p:cNvSpPr/>
            <p:nvPr/>
          </p:nvSpPr>
          <p:spPr>
            <a:xfrm>
              <a:off x="5181426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87BE991D-C98B-4A27-84AC-F2E40F30423C}"/>
                </a:ext>
              </a:extLst>
            </p:cNvPr>
            <p:cNvSpPr/>
            <p:nvPr/>
          </p:nvSpPr>
          <p:spPr>
            <a:xfrm>
              <a:off x="5057775" y="6357544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7BD6E5C0-494D-48FF-B650-3F3131A7BD1E}"/>
                </a:ext>
              </a:extLst>
            </p:cNvPr>
            <p:cNvSpPr/>
            <p:nvPr/>
          </p:nvSpPr>
          <p:spPr>
            <a:xfrm>
              <a:off x="5057775" y="5862630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C3458A73-1EC2-4E39-BDDC-C7A1CE2AA078}"/>
                </a:ext>
              </a:extLst>
            </p:cNvPr>
            <p:cNvSpPr/>
            <p:nvPr/>
          </p:nvSpPr>
          <p:spPr>
            <a:xfrm>
              <a:off x="5057775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1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5220769" y="5818237"/>
              <a:ext cx="137559" cy="79581"/>
              <a:chOff x="5220769" y="5818237"/>
              <a:chExt cx="137559" cy="79581"/>
            </a:xfrm>
            <a:solidFill>
              <a:srgbClr val="000000"/>
            </a:solidFill>
          </p:grpSpPr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73CBBCE5-7A7A-42AD-8545-DA84004E64C5}"/>
                  </a:ext>
                </a:extLst>
              </p:cNvPr>
              <p:cNvSpPr/>
              <p:nvPr/>
            </p:nvSpPr>
            <p:spPr>
              <a:xfrm>
                <a:off x="5220769" y="5818237"/>
                <a:ext cx="53638" cy="79581"/>
              </a:xfrm>
              <a:custGeom>
                <a:avLst/>
                <a:gdLst>
                  <a:gd name="connsiteX0" fmla="*/ 212 w 53638"/>
                  <a:gd name="connsiteY0" fmla="*/ 79677 h 79581"/>
                  <a:gd name="connsiteX1" fmla="*/ 212 w 53638"/>
                  <a:gd name="connsiteY1" fmla="*/ 96 h 79581"/>
                  <a:gd name="connsiteX2" fmla="*/ 53851 w 53638"/>
                  <a:gd name="connsiteY2" fmla="*/ 96 h 79581"/>
                  <a:gd name="connsiteX3" fmla="*/ 53851 w 53638"/>
                  <a:gd name="connsiteY3" fmla="*/ 9504 h 79581"/>
                  <a:gd name="connsiteX4" fmla="*/ 10743 w 53638"/>
                  <a:gd name="connsiteY4" fmla="*/ 9504 h 79581"/>
                  <a:gd name="connsiteX5" fmla="*/ 10743 w 53638"/>
                  <a:gd name="connsiteY5" fmla="*/ 34140 h 79581"/>
                  <a:gd name="connsiteX6" fmla="*/ 48064 w 53638"/>
                  <a:gd name="connsiteY6" fmla="*/ 34140 h 79581"/>
                  <a:gd name="connsiteX7" fmla="*/ 48064 w 53638"/>
                  <a:gd name="connsiteY7" fmla="*/ 43520 h 79581"/>
                  <a:gd name="connsiteX8" fmla="*/ 10743 w 53638"/>
                  <a:gd name="connsiteY8" fmla="*/ 43520 h 79581"/>
                  <a:gd name="connsiteX9" fmla="*/ 10743 w 53638"/>
                  <a:gd name="connsiteY9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38" h="79581">
                    <a:moveTo>
                      <a:pt x="212" y="79677"/>
                    </a:moveTo>
                    <a:lnTo>
                      <a:pt x="212" y="96"/>
                    </a:lnTo>
                    <a:lnTo>
                      <a:pt x="53851" y="96"/>
                    </a:lnTo>
                    <a:lnTo>
                      <a:pt x="53851" y="9504"/>
                    </a:lnTo>
                    <a:lnTo>
                      <a:pt x="10743" y="9504"/>
                    </a:lnTo>
                    <a:lnTo>
                      <a:pt x="10743" y="34140"/>
                    </a:lnTo>
                    <a:lnTo>
                      <a:pt x="48064" y="34140"/>
                    </a:lnTo>
                    <a:lnTo>
                      <a:pt x="48064" y="43520"/>
                    </a:lnTo>
                    <a:lnTo>
                      <a:pt x="10743" y="43520"/>
                    </a:lnTo>
                    <a:lnTo>
                      <a:pt x="10743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3F7DE261-E886-4FEE-A941-EC31EDA4BC2B}"/>
                  </a:ext>
                </a:extLst>
              </p:cNvPr>
              <p:cNvSpPr/>
              <p:nvPr/>
            </p:nvSpPr>
            <p:spPr>
              <a:xfrm>
                <a:off x="5288258" y="5818237"/>
                <a:ext cx="70070" cy="79581"/>
              </a:xfrm>
              <a:custGeom>
                <a:avLst/>
                <a:gdLst>
                  <a:gd name="connsiteX0" fmla="*/ 222 w 70070"/>
                  <a:gd name="connsiteY0" fmla="*/ 79677 h 79581"/>
                  <a:gd name="connsiteX1" fmla="*/ 222 w 70070"/>
                  <a:gd name="connsiteY1" fmla="*/ 96 h 79581"/>
                  <a:gd name="connsiteX2" fmla="*/ 35488 w 70070"/>
                  <a:gd name="connsiteY2" fmla="*/ 96 h 79581"/>
                  <a:gd name="connsiteX3" fmla="*/ 51632 w 70070"/>
                  <a:gd name="connsiteY3" fmla="*/ 2238 h 79581"/>
                  <a:gd name="connsiteX4" fmla="*/ 60485 w 70070"/>
                  <a:gd name="connsiteY4" fmla="*/ 9823 h 79581"/>
                  <a:gd name="connsiteX5" fmla="*/ 63783 w 70070"/>
                  <a:gd name="connsiteY5" fmla="*/ 21808 h 79581"/>
                  <a:gd name="connsiteX6" fmla="*/ 58315 w 70070"/>
                  <a:gd name="connsiteY6" fmla="*/ 36109 h 79581"/>
                  <a:gd name="connsiteX7" fmla="*/ 41390 w 70070"/>
                  <a:gd name="connsiteY7" fmla="*/ 43462 h 79581"/>
                  <a:gd name="connsiteX8" fmla="*/ 47726 w 70070"/>
                  <a:gd name="connsiteY8" fmla="*/ 47428 h 79581"/>
                  <a:gd name="connsiteX9" fmla="*/ 56463 w 70070"/>
                  <a:gd name="connsiteY9" fmla="*/ 58023 h 79581"/>
                  <a:gd name="connsiteX10" fmla="*/ 70293 w 70070"/>
                  <a:gd name="connsiteY10" fmla="*/ 79677 h 79581"/>
                  <a:gd name="connsiteX11" fmla="*/ 57071 w 70070"/>
                  <a:gd name="connsiteY11" fmla="*/ 79677 h 79581"/>
                  <a:gd name="connsiteX12" fmla="*/ 46540 w 70070"/>
                  <a:gd name="connsiteY12" fmla="*/ 63118 h 79581"/>
                  <a:gd name="connsiteX13" fmla="*/ 38960 w 70070"/>
                  <a:gd name="connsiteY13" fmla="*/ 52175 h 79581"/>
                  <a:gd name="connsiteX14" fmla="*/ 33608 w 70070"/>
                  <a:gd name="connsiteY14" fmla="*/ 46849 h 79581"/>
                  <a:gd name="connsiteX15" fmla="*/ 28805 w 70070"/>
                  <a:gd name="connsiteY15" fmla="*/ 44706 h 79581"/>
                  <a:gd name="connsiteX16" fmla="*/ 22961 w 70070"/>
                  <a:gd name="connsiteY16" fmla="*/ 44330 h 79581"/>
                  <a:gd name="connsiteX17" fmla="*/ 10752 w 70070"/>
                  <a:gd name="connsiteY17" fmla="*/ 44330 h 79581"/>
                  <a:gd name="connsiteX18" fmla="*/ 10752 w 70070"/>
                  <a:gd name="connsiteY18" fmla="*/ 79677 h 79581"/>
                  <a:gd name="connsiteX19" fmla="*/ 10752 w 70070"/>
                  <a:gd name="connsiteY19" fmla="*/ 35211 h 79581"/>
                  <a:gd name="connsiteX20" fmla="*/ 33377 w 70070"/>
                  <a:gd name="connsiteY20" fmla="*/ 35211 h 79581"/>
                  <a:gd name="connsiteX21" fmla="*/ 44631 w 70070"/>
                  <a:gd name="connsiteY21" fmla="*/ 33735 h 79581"/>
                  <a:gd name="connsiteX22" fmla="*/ 50822 w 70070"/>
                  <a:gd name="connsiteY22" fmla="*/ 28958 h 79581"/>
                  <a:gd name="connsiteX23" fmla="*/ 52934 w 70070"/>
                  <a:gd name="connsiteY23" fmla="*/ 21808 h 79581"/>
                  <a:gd name="connsiteX24" fmla="*/ 48826 w 70070"/>
                  <a:gd name="connsiteY24" fmla="*/ 12544 h 79581"/>
                  <a:gd name="connsiteX25" fmla="*/ 35922 w 70070"/>
                  <a:gd name="connsiteY25" fmla="*/ 8896 h 79581"/>
                  <a:gd name="connsiteX26" fmla="*/ 10752 w 70070"/>
                  <a:gd name="connsiteY26" fmla="*/ 8896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0070" h="79581">
                    <a:moveTo>
                      <a:pt x="222" y="79677"/>
                    </a:moveTo>
                    <a:lnTo>
                      <a:pt x="222" y="96"/>
                    </a:lnTo>
                    <a:lnTo>
                      <a:pt x="35488" y="96"/>
                    </a:lnTo>
                    <a:cubicBezTo>
                      <a:pt x="42548" y="125"/>
                      <a:pt x="47929" y="849"/>
                      <a:pt x="51632" y="2238"/>
                    </a:cubicBezTo>
                    <a:cubicBezTo>
                      <a:pt x="55335" y="3686"/>
                      <a:pt x="58286" y="6204"/>
                      <a:pt x="60485" y="9823"/>
                    </a:cubicBezTo>
                    <a:cubicBezTo>
                      <a:pt x="62684" y="13441"/>
                      <a:pt x="63783" y="17436"/>
                      <a:pt x="63783" y="21808"/>
                    </a:cubicBezTo>
                    <a:cubicBezTo>
                      <a:pt x="63783" y="27482"/>
                      <a:pt x="61960" y="32258"/>
                      <a:pt x="58315" y="36109"/>
                    </a:cubicBezTo>
                    <a:cubicBezTo>
                      <a:pt x="54670" y="39988"/>
                      <a:pt x="49028" y="42420"/>
                      <a:pt x="41390" y="43462"/>
                    </a:cubicBezTo>
                    <a:cubicBezTo>
                      <a:pt x="44168" y="44822"/>
                      <a:pt x="46280" y="46154"/>
                      <a:pt x="47726" y="47428"/>
                    </a:cubicBezTo>
                    <a:cubicBezTo>
                      <a:pt x="50793" y="50265"/>
                      <a:pt x="53686" y="53797"/>
                      <a:pt x="56463" y="58023"/>
                    </a:cubicBezTo>
                    <a:lnTo>
                      <a:pt x="70293" y="79677"/>
                    </a:lnTo>
                    <a:lnTo>
                      <a:pt x="57071" y="79677"/>
                    </a:lnTo>
                    <a:lnTo>
                      <a:pt x="46540" y="63118"/>
                    </a:lnTo>
                    <a:cubicBezTo>
                      <a:pt x="43445" y="58370"/>
                      <a:pt x="40928" y="54723"/>
                      <a:pt x="38960" y="52175"/>
                    </a:cubicBezTo>
                    <a:cubicBezTo>
                      <a:pt x="36964" y="49657"/>
                      <a:pt x="35170" y="47862"/>
                      <a:pt x="33608" y="46849"/>
                    </a:cubicBezTo>
                    <a:cubicBezTo>
                      <a:pt x="32017" y="45836"/>
                      <a:pt x="30426" y="45141"/>
                      <a:pt x="28805" y="44706"/>
                    </a:cubicBezTo>
                    <a:cubicBezTo>
                      <a:pt x="27590" y="44475"/>
                      <a:pt x="25623" y="44330"/>
                      <a:pt x="22961" y="44330"/>
                    </a:cubicBezTo>
                    <a:lnTo>
                      <a:pt x="10752" y="44330"/>
                    </a:lnTo>
                    <a:lnTo>
                      <a:pt x="10752" y="79677"/>
                    </a:lnTo>
                    <a:close/>
                    <a:moveTo>
                      <a:pt x="10752" y="35211"/>
                    </a:moveTo>
                    <a:lnTo>
                      <a:pt x="33377" y="35211"/>
                    </a:lnTo>
                    <a:cubicBezTo>
                      <a:pt x="38150" y="35211"/>
                      <a:pt x="41911" y="34719"/>
                      <a:pt x="44631" y="33735"/>
                    </a:cubicBezTo>
                    <a:cubicBezTo>
                      <a:pt x="47321" y="32751"/>
                      <a:pt x="49375" y="31158"/>
                      <a:pt x="50822" y="28958"/>
                    </a:cubicBezTo>
                    <a:cubicBezTo>
                      <a:pt x="52211" y="26758"/>
                      <a:pt x="52934" y="24384"/>
                      <a:pt x="52934" y="21808"/>
                    </a:cubicBezTo>
                    <a:cubicBezTo>
                      <a:pt x="52934" y="18073"/>
                      <a:pt x="51545" y="14976"/>
                      <a:pt x="48826" y="12544"/>
                    </a:cubicBezTo>
                    <a:cubicBezTo>
                      <a:pt x="46077" y="10112"/>
                      <a:pt x="41795" y="8896"/>
                      <a:pt x="35922" y="8896"/>
                    </a:cubicBezTo>
                    <a:lnTo>
                      <a:pt x="10752" y="8896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4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5364990" y="5859837"/>
              <a:ext cx="24381" cy="73125"/>
              <a:chOff x="5364990" y="5859837"/>
              <a:chExt cx="24381" cy="73125"/>
            </a:xfrm>
            <a:solidFill>
              <a:srgbClr val="000000"/>
            </a:solidFill>
          </p:grpSpPr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5F90816A-6813-4D91-A797-6D8EC1FBDD22}"/>
                  </a:ext>
                </a:extLst>
              </p:cNvPr>
              <p:cNvSpPr/>
              <p:nvPr/>
            </p:nvSpPr>
            <p:spPr>
              <a:xfrm>
                <a:off x="5364990" y="5859837"/>
                <a:ext cx="6943" cy="56508"/>
              </a:xfrm>
              <a:custGeom>
                <a:avLst/>
                <a:gdLst>
                  <a:gd name="connsiteX0" fmla="*/ 232 w 6943"/>
                  <a:gd name="connsiteY0" fmla="*/ 8088 h 56508"/>
                  <a:gd name="connsiteX1" fmla="*/ 232 w 6943"/>
                  <a:gd name="connsiteY1" fmla="*/ 98 h 56508"/>
                  <a:gd name="connsiteX2" fmla="*/ 7176 w 6943"/>
                  <a:gd name="connsiteY2" fmla="*/ 98 h 56508"/>
                  <a:gd name="connsiteX3" fmla="*/ 7176 w 6943"/>
                  <a:gd name="connsiteY3" fmla="*/ 8088 h 56508"/>
                  <a:gd name="connsiteX4" fmla="*/ 232 w 6943"/>
                  <a:gd name="connsiteY4" fmla="*/ 56607 h 56508"/>
                  <a:gd name="connsiteX5" fmla="*/ 232 w 6943"/>
                  <a:gd name="connsiteY5" fmla="*/ 15673 h 56508"/>
                  <a:gd name="connsiteX6" fmla="*/ 7176 w 6943"/>
                  <a:gd name="connsiteY6" fmla="*/ 15673 h 56508"/>
                  <a:gd name="connsiteX7" fmla="*/ 7176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232" y="8088"/>
                    </a:moveTo>
                    <a:lnTo>
                      <a:pt x="232" y="98"/>
                    </a:lnTo>
                    <a:lnTo>
                      <a:pt x="7176" y="98"/>
                    </a:lnTo>
                    <a:lnTo>
                      <a:pt x="7176" y="8088"/>
                    </a:lnTo>
                    <a:close/>
                    <a:moveTo>
                      <a:pt x="232" y="56607"/>
                    </a:moveTo>
                    <a:lnTo>
                      <a:pt x="232" y="15673"/>
                    </a:lnTo>
                    <a:lnTo>
                      <a:pt x="7176" y="15673"/>
                    </a:lnTo>
                    <a:lnTo>
                      <a:pt x="7176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FCC23974-92D0-496F-8EEB-3AC1CA9AD137}"/>
                  </a:ext>
                </a:extLst>
              </p:cNvPr>
              <p:cNvSpPr/>
              <p:nvPr/>
            </p:nvSpPr>
            <p:spPr>
              <a:xfrm>
                <a:off x="5373662" y="5859837"/>
                <a:ext cx="15709" cy="73125"/>
              </a:xfrm>
              <a:custGeom>
                <a:avLst/>
                <a:gdLst>
                  <a:gd name="connsiteX0" fmla="*/ 9001 w 15709"/>
                  <a:gd name="connsiteY0" fmla="*/ 8175 h 73125"/>
                  <a:gd name="connsiteX1" fmla="*/ 9001 w 15709"/>
                  <a:gd name="connsiteY1" fmla="*/ 98 h 73125"/>
                  <a:gd name="connsiteX2" fmla="*/ 15944 w 15709"/>
                  <a:gd name="connsiteY2" fmla="*/ 98 h 73125"/>
                  <a:gd name="connsiteX3" fmla="*/ 15944 w 15709"/>
                  <a:gd name="connsiteY3" fmla="*/ 8175 h 73125"/>
                  <a:gd name="connsiteX4" fmla="*/ 235 w 15709"/>
                  <a:gd name="connsiteY4" fmla="*/ 72471 h 73125"/>
                  <a:gd name="connsiteX5" fmla="*/ 1537 w 15709"/>
                  <a:gd name="connsiteY5" fmla="*/ 66595 h 73125"/>
                  <a:gd name="connsiteX6" fmla="*/ 4806 w 15709"/>
                  <a:gd name="connsiteY6" fmla="*/ 67116 h 73125"/>
                  <a:gd name="connsiteX7" fmla="*/ 7959 w 15709"/>
                  <a:gd name="connsiteY7" fmla="*/ 65697 h 73125"/>
                  <a:gd name="connsiteX8" fmla="*/ 9001 w 15709"/>
                  <a:gd name="connsiteY8" fmla="*/ 58691 h 73125"/>
                  <a:gd name="connsiteX9" fmla="*/ 9001 w 15709"/>
                  <a:gd name="connsiteY9" fmla="*/ 15673 h 73125"/>
                  <a:gd name="connsiteX10" fmla="*/ 15944 w 15709"/>
                  <a:gd name="connsiteY10" fmla="*/ 15673 h 73125"/>
                  <a:gd name="connsiteX11" fmla="*/ 15944 w 15709"/>
                  <a:gd name="connsiteY11" fmla="*/ 58836 h 73125"/>
                  <a:gd name="connsiteX12" fmla="*/ 13977 w 15709"/>
                  <a:gd name="connsiteY12" fmla="*/ 69374 h 73125"/>
                  <a:gd name="connsiteX13" fmla="*/ 5674 w 15709"/>
                  <a:gd name="connsiteY13" fmla="*/ 73224 h 73125"/>
                  <a:gd name="connsiteX14" fmla="*/ 235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9001" y="8175"/>
                    </a:moveTo>
                    <a:lnTo>
                      <a:pt x="9001" y="98"/>
                    </a:lnTo>
                    <a:lnTo>
                      <a:pt x="15944" y="98"/>
                    </a:lnTo>
                    <a:lnTo>
                      <a:pt x="15944" y="8175"/>
                    </a:lnTo>
                    <a:close/>
                    <a:moveTo>
                      <a:pt x="235" y="72471"/>
                    </a:moveTo>
                    <a:lnTo>
                      <a:pt x="1537" y="66595"/>
                    </a:lnTo>
                    <a:cubicBezTo>
                      <a:pt x="2954" y="66942"/>
                      <a:pt x="4025" y="67116"/>
                      <a:pt x="4806" y="67116"/>
                    </a:cubicBezTo>
                    <a:cubicBezTo>
                      <a:pt x="6195" y="67116"/>
                      <a:pt x="7236" y="66623"/>
                      <a:pt x="7959" y="65697"/>
                    </a:cubicBezTo>
                    <a:cubicBezTo>
                      <a:pt x="8625" y="64742"/>
                      <a:pt x="8972" y="62426"/>
                      <a:pt x="9001" y="58691"/>
                    </a:cubicBezTo>
                    <a:lnTo>
                      <a:pt x="9001" y="15673"/>
                    </a:lnTo>
                    <a:lnTo>
                      <a:pt x="15944" y="15673"/>
                    </a:lnTo>
                    <a:lnTo>
                      <a:pt x="15944" y="58836"/>
                    </a:lnTo>
                    <a:cubicBezTo>
                      <a:pt x="15915" y="63844"/>
                      <a:pt x="15250" y="67376"/>
                      <a:pt x="13977" y="69374"/>
                    </a:cubicBezTo>
                    <a:cubicBezTo>
                      <a:pt x="12299" y="71921"/>
                      <a:pt x="9551" y="73195"/>
                      <a:pt x="5674" y="73224"/>
                    </a:cubicBezTo>
                    <a:cubicBezTo>
                      <a:pt x="3793" y="73195"/>
                      <a:pt x="2000" y="72934"/>
                      <a:pt x="235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25FE2F4C-AA91-411F-BB6F-833E66573776}"/>
                </a:ext>
              </a:extLst>
            </p:cNvPr>
            <p:cNvSpPr/>
            <p:nvPr/>
          </p:nvSpPr>
          <p:spPr>
            <a:xfrm>
              <a:off x="4315839" y="6110087"/>
              <a:ext cx="7406" cy="618642"/>
            </a:xfrm>
            <a:custGeom>
              <a:avLst/>
              <a:gdLst>
                <a:gd name="connsiteX0" fmla="*/ -66 w 7406"/>
                <a:gd name="connsiteY0" fmla="*/ -5 h 618642"/>
                <a:gd name="connsiteX1" fmla="*/ -66 w 7406"/>
                <a:gd name="connsiteY1" fmla="*/ 618638 h 61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618642">
                  <a:moveTo>
                    <a:pt x="-66" y="-5"/>
                  </a:moveTo>
                  <a:lnTo>
                    <a:pt x="-66" y="618638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AA27A753-CB21-4CAD-A364-2564B2181756}"/>
                </a:ext>
              </a:extLst>
            </p:cNvPr>
            <p:cNvSpPr/>
            <p:nvPr/>
          </p:nvSpPr>
          <p:spPr>
            <a:xfrm>
              <a:off x="4068537" y="6357544"/>
              <a:ext cx="123651" cy="247456"/>
            </a:xfrm>
            <a:custGeom>
              <a:avLst/>
              <a:gdLst>
                <a:gd name="connsiteX0" fmla="*/ -66 w 123651"/>
                <a:gd name="connsiteY0" fmla="*/ 247452 h 247456"/>
                <a:gd name="connsiteX1" fmla="*/ 87364 w 123651"/>
                <a:gd name="connsiteY1" fmla="*/ 211208 h 247456"/>
                <a:gd name="connsiteX2" fmla="*/ 123585 w 123651"/>
                <a:gd name="connsiteY2" fmla="*/ 123724 h 247456"/>
                <a:gd name="connsiteX3" fmla="*/ 87364 w 123651"/>
                <a:gd name="connsiteY3" fmla="*/ 36239 h 247456"/>
                <a:gd name="connsiteX4" fmla="*/ -66 w 123651"/>
                <a:gd name="connsiteY4" fmla="*/ -5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51" h="247456">
                  <a:moveTo>
                    <a:pt x="-66" y="247452"/>
                  </a:moveTo>
                  <a:cubicBezTo>
                    <a:pt x="32742" y="247452"/>
                    <a:pt x="64190" y="234425"/>
                    <a:pt x="87364" y="211208"/>
                  </a:cubicBezTo>
                  <a:cubicBezTo>
                    <a:pt x="110566" y="188019"/>
                    <a:pt x="123585" y="156552"/>
                    <a:pt x="123585" y="123724"/>
                  </a:cubicBezTo>
                  <a:cubicBezTo>
                    <a:pt x="123585" y="90895"/>
                    <a:pt x="110566" y="59428"/>
                    <a:pt x="87364" y="36239"/>
                  </a:cubicBezTo>
                  <a:cubicBezTo>
                    <a:pt x="64190" y="13022"/>
                    <a:pt x="32742" y="-5"/>
                    <a:pt x="-66" y="-5"/>
                  </a:cubicBez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24C6F513-D96B-48E0-AEF4-D8AE93D10BB2}"/>
                </a:ext>
              </a:extLst>
            </p:cNvPr>
            <p:cNvSpPr/>
            <p:nvPr/>
          </p:nvSpPr>
          <p:spPr>
            <a:xfrm>
              <a:off x="4439519" y="6357544"/>
              <a:ext cx="123651" cy="247456"/>
            </a:xfrm>
            <a:custGeom>
              <a:avLst/>
              <a:gdLst>
                <a:gd name="connsiteX0" fmla="*/ 123585 w 123651"/>
                <a:gd name="connsiteY0" fmla="*/ -5 h 247456"/>
                <a:gd name="connsiteX1" fmla="*/ 36127 w 123651"/>
                <a:gd name="connsiteY1" fmla="*/ 36239 h 247456"/>
                <a:gd name="connsiteX2" fmla="*/ -66 w 123651"/>
                <a:gd name="connsiteY2" fmla="*/ 123724 h 247456"/>
                <a:gd name="connsiteX3" fmla="*/ 36127 w 123651"/>
                <a:gd name="connsiteY3" fmla="*/ 211208 h 247456"/>
                <a:gd name="connsiteX4" fmla="*/ 123585 w 123651"/>
                <a:gd name="connsiteY4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51" h="247456">
                  <a:moveTo>
                    <a:pt x="123585" y="-5"/>
                  </a:moveTo>
                  <a:cubicBezTo>
                    <a:pt x="90777" y="-5"/>
                    <a:pt x="59329" y="13022"/>
                    <a:pt x="36127" y="36239"/>
                  </a:cubicBezTo>
                  <a:cubicBezTo>
                    <a:pt x="12953" y="59428"/>
                    <a:pt x="-66" y="90895"/>
                    <a:pt x="-66" y="123724"/>
                  </a:cubicBezTo>
                  <a:cubicBezTo>
                    <a:pt x="-66" y="156552"/>
                    <a:pt x="12953" y="188019"/>
                    <a:pt x="36127" y="211208"/>
                  </a:cubicBezTo>
                  <a:cubicBezTo>
                    <a:pt x="59329" y="234425"/>
                    <a:pt x="90777" y="247452"/>
                    <a:pt x="123585" y="247452"/>
                  </a:cubicBez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447A5B62-C6CB-4349-BCF7-05D5117DA539}"/>
                </a:ext>
              </a:extLst>
            </p:cNvPr>
            <p:cNvSpPr/>
            <p:nvPr/>
          </p:nvSpPr>
          <p:spPr>
            <a:xfrm>
              <a:off x="5773390" y="5857897"/>
              <a:ext cx="52625" cy="33320"/>
            </a:xfrm>
            <a:custGeom>
              <a:avLst/>
              <a:gdLst>
                <a:gd name="connsiteX0" fmla="*/ 52913 w 52625"/>
                <a:gd name="connsiteY0" fmla="*/ 9216 h 33320"/>
                <a:gd name="connsiteX1" fmla="*/ 287 w 52625"/>
                <a:gd name="connsiteY1" fmla="*/ 9216 h 33320"/>
                <a:gd name="connsiteX2" fmla="*/ 287 w 52625"/>
                <a:gd name="connsiteY2" fmla="*/ 97 h 33320"/>
                <a:gd name="connsiteX3" fmla="*/ 52913 w 52625"/>
                <a:gd name="connsiteY3" fmla="*/ 97 h 33320"/>
                <a:gd name="connsiteX4" fmla="*/ 52913 w 52625"/>
                <a:gd name="connsiteY4" fmla="*/ 33417 h 33320"/>
                <a:gd name="connsiteX5" fmla="*/ 287 w 52625"/>
                <a:gd name="connsiteY5" fmla="*/ 33417 h 33320"/>
                <a:gd name="connsiteX6" fmla="*/ 287 w 52625"/>
                <a:gd name="connsiteY6" fmla="*/ 24298 h 33320"/>
                <a:gd name="connsiteX7" fmla="*/ 52913 w 52625"/>
                <a:gd name="connsiteY7" fmla="*/ 24298 h 3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25" h="33320">
                  <a:moveTo>
                    <a:pt x="52913" y="9216"/>
                  </a:moveTo>
                  <a:lnTo>
                    <a:pt x="287" y="9216"/>
                  </a:lnTo>
                  <a:lnTo>
                    <a:pt x="287" y="97"/>
                  </a:lnTo>
                  <a:lnTo>
                    <a:pt x="52913" y="97"/>
                  </a:lnTo>
                  <a:close/>
                  <a:moveTo>
                    <a:pt x="52913" y="33417"/>
                  </a:moveTo>
                  <a:lnTo>
                    <a:pt x="287" y="33417"/>
                  </a:lnTo>
                  <a:lnTo>
                    <a:pt x="287" y="24298"/>
                  </a:lnTo>
                  <a:lnTo>
                    <a:pt x="52913" y="2429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E246C60B-5EF6-4AF7-968A-1352402B0057}"/>
                </a:ext>
              </a:extLst>
            </p:cNvPr>
            <p:cNvSpPr/>
            <p:nvPr/>
          </p:nvSpPr>
          <p:spPr>
            <a:xfrm>
              <a:off x="6170664" y="5738872"/>
              <a:ext cx="247302" cy="247485"/>
            </a:xfrm>
            <a:custGeom>
              <a:avLst/>
              <a:gdLst>
                <a:gd name="connsiteX0" fmla="*/ -66 w 247302"/>
                <a:gd name="connsiteY0" fmla="*/ 247481 h 247485"/>
                <a:gd name="connsiteX1" fmla="*/ -66 w 247302"/>
                <a:gd name="connsiteY1" fmla="*/ -5 h 247485"/>
                <a:gd name="connsiteX2" fmla="*/ 247236 w 247302"/>
                <a:gd name="connsiteY2" fmla="*/ -5 h 247485"/>
                <a:gd name="connsiteX3" fmla="*/ 247236 w 247302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85">
                  <a:moveTo>
                    <a:pt x="-66" y="247481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81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2B4DFE2B-D6C3-45F6-AD0C-A87B85E9F028}"/>
                </a:ext>
              </a:extLst>
            </p:cNvPr>
            <p:cNvSpPr/>
            <p:nvPr/>
          </p:nvSpPr>
          <p:spPr>
            <a:xfrm>
              <a:off x="6074891" y="5645559"/>
              <a:ext cx="438848" cy="434112"/>
            </a:xfrm>
            <a:custGeom>
              <a:avLst/>
              <a:gdLst>
                <a:gd name="connsiteX0" fmla="*/ -66 w 247302"/>
                <a:gd name="connsiteY0" fmla="*/ 247481 h 247485"/>
                <a:gd name="connsiteX1" fmla="*/ -66 w 247302"/>
                <a:gd name="connsiteY1" fmla="*/ -5 h 247485"/>
                <a:gd name="connsiteX2" fmla="*/ 247236 w 247302"/>
                <a:gd name="connsiteY2" fmla="*/ -5 h 247485"/>
                <a:gd name="connsiteX3" fmla="*/ 247236 w 247302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85">
                  <a:moveTo>
                    <a:pt x="-66" y="247481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81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FCB6B3A9-2C06-4F60-BC29-4FE1961BD5BC}"/>
                </a:ext>
              </a:extLst>
            </p:cNvPr>
            <p:cNvSpPr/>
            <p:nvPr/>
          </p:nvSpPr>
          <p:spPr>
            <a:xfrm>
              <a:off x="5946064" y="5866335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97270DF9-A954-4350-BBC7-F59FA8217035}"/>
                </a:ext>
              </a:extLst>
            </p:cNvPr>
            <p:cNvSpPr/>
            <p:nvPr/>
          </p:nvSpPr>
          <p:spPr>
            <a:xfrm>
              <a:off x="6293317" y="6094283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0945796E-28AB-431A-A815-2931595ECA67}"/>
                </a:ext>
              </a:extLst>
            </p:cNvPr>
            <p:cNvSpPr/>
            <p:nvPr/>
          </p:nvSpPr>
          <p:spPr>
            <a:xfrm>
              <a:off x="6520461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6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6115406" y="5816876"/>
              <a:ext cx="150101" cy="82302"/>
              <a:chOff x="6115406" y="5816876"/>
              <a:chExt cx="150101" cy="82302"/>
            </a:xfrm>
            <a:solidFill>
              <a:srgbClr val="000000"/>
            </a:solidFill>
          </p:grpSpPr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1D7A19B1-DE95-4AA9-9694-F01A090F24A1}"/>
                  </a:ext>
                </a:extLst>
              </p:cNvPr>
              <p:cNvSpPr/>
              <p:nvPr/>
            </p:nvSpPr>
            <p:spPr>
              <a:xfrm>
                <a:off x="6115406" y="5818237"/>
                <a:ext cx="74439" cy="79581"/>
              </a:xfrm>
              <a:custGeom>
                <a:avLst/>
                <a:gdLst>
                  <a:gd name="connsiteX0" fmla="*/ 334 w 74439"/>
                  <a:gd name="connsiteY0" fmla="*/ 79677 h 79581"/>
                  <a:gd name="connsiteX1" fmla="*/ 30886 w 74439"/>
                  <a:gd name="connsiteY1" fmla="*/ 96 h 79581"/>
                  <a:gd name="connsiteX2" fmla="*/ 42227 w 74439"/>
                  <a:gd name="connsiteY2" fmla="*/ 96 h 79581"/>
                  <a:gd name="connsiteX3" fmla="*/ 74774 w 74439"/>
                  <a:gd name="connsiteY3" fmla="*/ 79677 h 79581"/>
                  <a:gd name="connsiteX4" fmla="*/ 62768 w 74439"/>
                  <a:gd name="connsiteY4" fmla="*/ 79677 h 79581"/>
                  <a:gd name="connsiteX5" fmla="*/ 53510 w 74439"/>
                  <a:gd name="connsiteY5" fmla="*/ 55591 h 79581"/>
                  <a:gd name="connsiteX6" fmla="*/ 20239 w 74439"/>
                  <a:gd name="connsiteY6" fmla="*/ 55591 h 79581"/>
                  <a:gd name="connsiteX7" fmla="*/ 11531 w 74439"/>
                  <a:gd name="connsiteY7" fmla="*/ 79677 h 79581"/>
                  <a:gd name="connsiteX8" fmla="*/ 23306 w 74439"/>
                  <a:gd name="connsiteY8" fmla="*/ 46993 h 79581"/>
                  <a:gd name="connsiteX9" fmla="*/ 50240 w 74439"/>
                  <a:gd name="connsiteY9" fmla="*/ 46993 h 79581"/>
                  <a:gd name="connsiteX10" fmla="*/ 41937 w 74439"/>
                  <a:gd name="connsiteY10" fmla="*/ 24963 h 79581"/>
                  <a:gd name="connsiteX11" fmla="*/ 36325 w 74439"/>
                  <a:gd name="connsiteY11" fmla="*/ 8462 h 79581"/>
                  <a:gd name="connsiteX12" fmla="*/ 32014 w 74439"/>
                  <a:gd name="connsiteY12" fmla="*/ 23660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439" h="79581">
                    <a:moveTo>
                      <a:pt x="334" y="79677"/>
                    </a:moveTo>
                    <a:lnTo>
                      <a:pt x="30886" y="96"/>
                    </a:lnTo>
                    <a:lnTo>
                      <a:pt x="42227" y="96"/>
                    </a:lnTo>
                    <a:lnTo>
                      <a:pt x="74774" y="79677"/>
                    </a:lnTo>
                    <a:lnTo>
                      <a:pt x="62768" y="79677"/>
                    </a:lnTo>
                    <a:lnTo>
                      <a:pt x="53510" y="55591"/>
                    </a:lnTo>
                    <a:lnTo>
                      <a:pt x="20239" y="55591"/>
                    </a:lnTo>
                    <a:lnTo>
                      <a:pt x="11531" y="79677"/>
                    </a:lnTo>
                    <a:close/>
                    <a:moveTo>
                      <a:pt x="23306" y="46993"/>
                    </a:moveTo>
                    <a:lnTo>
                      <a:pt x="50240" y="46993"/>
                    </a:lnTo>
                    <a:lnTo>
                      <a:pt x="41937" y="24963"/>
                    </a:lnTo>
                    <a:cubicBezTo>
                      <a:pt x="39391" y="18276"/>
                      <a:pt x="37511" y="12776"/>
                      <a:pt x="36325" y="8462"/>
                    </a:cubicBezTo>
                    <a:cubicBezTo>
                      <a:pt x="35283" y="13557"/>
                      <a:pt x="33866" y="18623"/>
                      <a:pt x="32014" y="236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CC173452-4162-4B3F-80E6-5260BC88D7C4}"/>
                  </a:ext>
                </a:extLst>
              </p:cNvPr>
              <p:cNvSpPr/>
              <p:nvPr/>
            </p:nvSpPr>
            <p:spPr>
              <a:xfrm>
                <a:off x="6195205" y="5816876"/>
                <a:ext cx="70302" cy="82302"/>
              </a:xfrm>
              <a:custGeom>
                <a:avLst/>
                <a:gdLst>
                  <a:gd name="connsiteX0" fmla="*/ 60145 w 70302"/>
                  <a:gd name="connsiteY0" fmla="*/ 53131 h 82302"/>
                  <a:gd name="connsiteX1" fmla="*/ 70647 w 70302"/>
                  <a:gd name="connsiteY1" fmla="*/ 55794 h 82302"/>
                  <a:gd name="connsiteX2" fmla="*/ 58728 w 70302"/>
                  <a:gd name="connsiteY2" fmla="*/ 75595 h 82302"/>
                  <a:gd name="connsiteX3" fmla="*/ 37724 w 70302"/>
                  <a:gd name="connsiteY3" fmla="*/ 82398 h 82302"/>
                  <a:gd name="connsiteX4" fmla="*/ 16807 w 70302"/>
                  <a:gd name="connsiteY4" fmla="*/ 77158 h 82302"/>
                  <a:gd name="connsiteX5" fmla="*/ 4540 w 70302"/>
                  <a:gd name="connsiteY5" fmla="*/ 61989 h 82302"/>
                  <a:gd name="connsiteX6" fmla="*/ 345 w 70302"/>
                  <a:gd name="connsiteY6" fmla="*/ 40654 h 82302"/>
                  <a:gd name="connsiteX7" fmla="*/ 5090 w 70302"/>
                  <a:gd name="connsiteY7" fmla="*/ 18971 h 82302"/>
                  <a:gd name="connsiteX8" fmla="*/ 18600 w 70302"/>
                  <a:gd name="connsiteY8" fmla="*/ 4901 h 82302"/>
                  <a:gd name="connsiteX9" fmla="*/ 37897 w 70302"/>
                  <a:gd name="connsiteY9" fmla="*/ 96 h 82302"/>
                  <a:gd name="connsiteX10" fmla="*/ 57947 w 70302"/>
                  <a:gd name="connsiteY10" fmla="*/ 6175 h 82302"/>
                  <a:gd name="connsiteX11" fmla="*/ 69288 w 70302"/>
                  <a:gd name="connsiteY11" fmla="*/ 23284 h 82302"/>
                  <a:gd name="connsiteX12" fmla="*/ 58930 w 70302"/>
                  <a:gd name="connsiteY12" fmla="*/ 25716 h 82302"/>
                  <a:gd name="connsiteX13" fmla="*/ 50916 w 70302"/>
                  <a:gd name="connsiteY13" fmla="*/ 13094 h 82302"/>
                  <a:gd name="connsiteX14" fmla="*/ 37666 w 70302"/>
                  <a:gd name="connsiteY14" fmla="*/ 9128 h 82302"/>
                  <a:gd name="connsiteX15" fmla="*/ 22332 w 70302"/>
                  <a:gd name="connsiteY15" fmla="*/ 13528 h 82302"/>
                  <a:gd name="connsiteX16" fmla="*/ 13682 w 70302"/>
                  <a:gd name="connsiteY16" fmla="*/ 25311 h 82302"/>
                  <a:gd name="connsiteX17" fmla="*/ 11194 w 70302"/>
                  <a:gd name="connsiteY17" fmla="*/ 40596 h 82302"/>
                  <a:gd name="connsiteX18" fmla="*/ 14145 w 70302"/>
                  <a:gd name="connsiteY18" fmla="*/ 58342 h 82302"/>
                  <a:gd name="connsiteX19" fmla="*/ 23345 w 70302"/>
                  <a:gd name="connsiteY19" fmla="*/ 69661 h 82302"/>
                  <a:gd name="connsiteX20" fmla="*/ 36856 w 70302"/>
                  <a:gd name="connsiteY20" fmla="*/ 73395 h 82302"/>
                  <a:gd name="connsiteX21" fmla="*/ 51813 w 70302"/>
                  <a:gd name="connsiteY21" fmla="*/ 68300 h 82302"/>
                  <a:gd name="connsiteX22" fmla="*/ 60145 w 70302"/>
                  <a:gd name="connsiteY22" fmla="*/ 53131 h 8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302" h="82302">
                    <a:moveTo>
                      <a:pt x="60145" y="53131"/>
                    </a:moveTo>
                    <a:lnTo>
                      <a:pt x="70647" y="55794"/>
                    </a:lnTo>
                    <a:cubicBezTo>
                      <a:pt x="68420" y="64479"/>
                      <a:pt x="64456" y="71079"/>
                      <a:pt x="58728" y="75595"/>
                    </a:cubicBezTo>
                    <a:cubicBezTo>
                      <a:pt x="52970" y="80140"/>
                      <a:pt x="45969" y="82369"/>
                      <a:pt x="37724" y="82398"/>
                    </a:cubicBezTo>
                    <a:cubicBezTo>
                      <a:pt x="29131" y="82369"/>
                      <a:pt x="22159" y="80661"/>
                      <a:pt x="16807" y="77158"/>
                    </a:cubicBezTo>
                    <a:cubicBezTo>
                      <a:pt x="11425" y="73685"/>
                      <a:pt x="7346" y="68618"/>
                      <a:pt x="4540" y="61989"/>
                    </a:cubicBezTo>
                    <a:cubicBezTo>
                      <a:pt x="1734" y="55389"/>
                      <a:pt x="316" y="48267"/>
                      <a:pt x="345" y="40654"/>
                    </a:cubicBezTo>
                    <a:cubicBezTo>
                      <a:pt x="316" y="32374"/>
                      <a:pt x="1907" y="25166"/>
                      <a:pt x="5090" y="18971"/>
                    </a:cubicBezTo>
                    <a:cubicBezTo>
                      <a:pt x="8243" y="12834"/>
                      <a:pt x="12756" y="8144"/>
                      <a:pt x="18600" y="4901"/>
                    </a:cubicBezTo>
                    <a:cubicBezTo>
                      <a:pt x="24444" y="1717"/>
                      <a:pt x="30867" y="96"/>
                      <a:pt x="37897" y="96"/>
                    </a:cubicBezTo>
                    <a:cubicBezTo>
                      <a:pt x="45824" y="96"/>
                      <a:pt x="52508" y="2122"/>
                      <a:pt x="57947" y="6175"/>
                    </a:cubicBezTo>
                    <a:cubicBezTo>
                      <a:pt x="63357" y="10228"/>
                      <a:pt x="67147" y="15931"/>
                      <a:pt x="69288" y="23284"/>
                    </a:cubicBezTo>
                    <a:lnTo>
                      <a:pt x="58930" y="25716"/>
                    </a:lnTo>
                    <a:cubicBezTo>
                      <a:pt x="57079" y="19926"/>
                      <a:pt x="54417" y="15728"/>
                      <a:pt x="50916" y="13094"/>
                    </a:cubicBezTo>
                    <a:cubicBezTo>
                      <a:pt x="47387" y="10460"/>
                      <a:pt x="42960" y="9128"/>
                      <a:pt x="37666" y="9128"/>
                    </a:cubicBezTo>
                    <a:cubicBezTo>
                      <a:pt x="31533" y="9128"/>
                      <a:pt x="26441" y="10604"/>
                      <a:pt x="22332" y="13528"/>
                    </a:cubicBezTo>
                    <a:cubicBezTo>
                      <a:pt x="18224" y="16452"/>
                      <a:pt x="15331" y="20389"/>
                      <a:pt x="13682" y="25311"/>
                    </a:cubicBezTo>
                    <a:cubicBezTo>
                      <a:pt x="12004" y="30290"/>
                      <a:pt x="11165" y="35385"/>
                      <a:pt x="11194" y="40596"/>
                    </a:cubicBezTo>
                    <a:cubicBezTo>
                      <a:pt x="11165" y="47399"/>
                      <a:pt x="12149" y="53304"/>
                      <a:pt x="14145" y="58342"/>
                    </a:cubicBezTo>
                    <a:cubicBezTo>
                      <a:pt x="16112" y="63408"/>
                      <a:pt x="19179" y="67171"/>
                      <a:pt x="23345" y="69661"/>
                    </a:cubicBezTo>
                    <a:cubicBezTo>
                      <a:pt x="27482" y="72150"/>
                      <a:pt x="31995" y="73395"/>
                      <a:pt x="36856" y="73395"/>
                    </a:cubicBezTo>
                    <a:cubicBezTo>
                      <a:pt x="42729" y="73395"/>
                      <a:pt x="47705" y="71716"/>
                      <a:pt x="51813" y="68300"/>
                    </a:cubicBezTo>
                    <a:cubicBezTo>
                      <a:pt x="55864" y="64913"/>
                      <a:pt x="58641" y="59847"/>
                      <a:pt x="60145" y="53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D1F04235-376D-415D-9F10-4C430DFDB156}"/>
                </a:ext>
              </a:extLst>
            </p:cNvPr>
            <p:cNvSpPr/>
            <p:nvPr/>
          </p:nvSpPr>
          <p:spPr>
            <a:xfrm>
              <a:off x="6274655" y="5858881"/>
              <a:ext cx="18662" cy="74022"/>
            </a:xfrm>
            <a:custGeom>
              <a:avLst/>
              <a:gdLst>
                <a:gd name="connsiteX0" fmla="*/ 19017 w 18662"/>
                <a:gd name="connsiteY0" fmla="*/ 74121 h 74022"/>
                <a:gd name="connsiteX1" fmla="*/ 14070 w 18662"/>
                <a:gd name="connsiteY1" fmla="*/ 74121 h 74022"/>
                <a:gd name="connsiteX2" fmla="*/ 8458 w 18662"/>
                <a:gd name="connsiteY2" fmla="*/ 65813 h 74022"/>
                <a:gd name="connsiteX3" fmla="*/ 4118 w 18662"/>
                <a:gd name="connsiteY3" fmla="*/ 56752 h 74022"/>
                <a:gd name="connsiteX4" fmla="*/ 1341 w 18662"/>
                <a:gd name="connsiteY4" fmla="*/ 47141 h 74022"/>
                <a:gd name="connsiteX5" fmla="*/ 357 w 18662"/>
                <a:gd name="connsiteY5" fmla="*/ 37124 h 74022"/>
                <a:gd name="connsiteX6" fmla="*/ 1341 w 18662"/>
                <a:gd name="connsiteY6" fmla="*/ 27108 h 74022"/>
                <a:gd name="connsiteX7" fmla="*/ 4147 w 18662"/>
                <a:gd name="connsiteY7" fmla="*/ 17526 h 74022"/>
                <a:gd name="connsiteX8" fmla="*/ 8487 w 18662"/>
                <a:gd name="connsiteY8" fmla="*/ 8494 h 74022"/>
                <a:gd name="connsiteX9" fmla="*/ 14070 w 18662"/>
                <a:gd name="connsiteY9" fmla="*/ 98 h 74022"/>
                <a:gd name="connsiteX10" fmla="*/ 19017 w 18662"/>
                <a:gd name="connsiteY10" fmla="*/ 98 h 74022"/>
                <a:gd name="connsiteX11" fmla="*/ 14128 w 18662"/>
                <a:gd name="connsiteY11" fmla="*/ 8928 h 74022"/>
                <a:gd name="connsiteX12" fmla="*/ 10512 w 18662"/>
                <a:gd name="connsiteY12" fmla="*/ 17728 h 74022"/>
                <a:gd name="connsiteX13" fmla="*/ 8284 w 18662"/>
                <a:gd name="connsiteY13" fmla="*/ 26992 h 74022"/>
                <a:gd name="connsiteX14" fmla="*/ 7503 w 18662"/>
                <a:gd name="connsiteY14" fmla="*/ 37066 h 74022"/>
                <a:gd name="connsiteX15" fmla="*/ 8342 w 18662"/>
                <a:gd name="connsiteY15" fmla="*/ 46851 h 74022"/>
                <a:gd name="connsiteX16" fmla="*/ 10656 w 18662"/>
                <a:gd name="connsiteY16" fmla="*/ 56404 h 74022"/>
                <a:gd name="connsiteX17" fmla="*/ 14273 w 18662"/>
                <a:gd name="connsiteY17" fmla="*/ 65523 h 74022"/>
                <a:gd name="connsiteX18" fmla="*/ 19017 w 18662"/>
                <a:gd name="connsiteY18" fmla="*/ 74121 h 7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62" h="74022">
                  <a:moveTo>
                    <a:pt x="19017" y="74121"/>
                  </a:moveTo>
                  <a:lnTo>
                    <a:pt x="14070" y="74121"/>
                  </a:lnTo>
                  <a:cubicBezTo>
                    <a:pt x="11987" y="71487"/>
                    <a:pt x="10136" y="68737"/>
                    <a:pt x="8458" y="65813"/>
                  </a:cubicBezTo>
                  <a:cubicBezTo>
                    <a:pt x="6780" y="62889"/>
                    <a:pt x="5333" y="59878"/>
                    <a:pt x="4118" y="56752"/>
                  </a:cubicBezTo>
                  <a:cubicBezTo>
                    <a:pt x="2903" y="53654"/>
                    <a:pt x="1977" y="50441"/>
                    <a:pt x="1341" y="47141"/>
                  </a:cubicBezTo>
                  <a:cubicBezTo>
                    <a:pt x="675" y="43841"/>
                    <a:pt x="328" y="40511"/>
                    <a:pt x="357" y="37124"/>
                  </a:cubicBezTo>
                  <a:cubicBezTo>
                    <a:pt x="328" y="33737"/>
                    <a:pt x="675" y="30408"/>
                    <a:pt x="1341" y="27108"/>
                  </a:cubicBezTo>
                  <a:cubicBezTo>
                    <a:pt x="2006" y="23866"/>
                    <a:pt x="2932" y="20652"/>
                    <a:pt x="4147" y="17526"/>
                  </a:cubicBezTo>
                  <a:cubicBezTo>
                    <a:pt x="5333" y="14428"/>
                    <a:pt x="6780" y="11418"/>
                    <a:pt x="8487" y="8494"/>
                  </a:cubicBezTo>
                  <a:cubicBezTo>
                    <a:pt x="10136" y="5599"/>
                    <a:pt x="11987" y="2820"/>
                    <a:pt x="14070" y="98"/>
                  </a:cubicBezTo>
                  <a:lnTo>
                    <a:pt x="19017" y="98"/>
                  </a:lnTo>
                  <a:cubicBezTo>
                    <a:pt x="17166" y="3109"/>
                    <a:pt x="15546" y="6033"/>
                    <a:pt x="14128" y="8928"/>
                  </a:cubicBezTo>
                  <a:cubicBezTo>
                    <a:pt x="12682" y="11823"/>
                    <a:pt x="11466" y="14776"/>
                    <a:pt x="10512" y="17728"/>
                  </a:cubicBezTo>
                  <a:cubicBezTo>
                    <a:pt x="9528" y="20739"/>
                    <a:pt x="8805" y="23808"/>
                    <a:pt x="8284" y="26992"/>
                  </a:cubicBezTo>
                  <a:cubicBezTo>
                    <a:pt x="7763" y="30177"/>
                    <a:pt x="7503" y="33535"/>
                    <a:pt x="7503" y="37066"/>
                  </a:cubicBezTo>
                  <a:cubicBezTo>
                    <a:pt x="7503" y="40367"/>
                    <a:pt x="7763" y="43638"/>
                    <a:pt x="8342" y="46851"/>
                  </a:cubicBezTo>
                  <a:cubicBezTo>
                    <a:pt x="8863" y="50122"/>
                    <a:pt x="9644" y="53307"/>
                    <a:pt x="10656" y="56404"/>
                  </a:cubicBezTo>
                  <a:cubicBezTo>
                    <a:pt x="11640" y="59502"/>
                    <a:pt x="12855" y="62513"/>
                    <a:pt x="14273" y="65523"/>
                  </a:cubicBezTo>
                  <a:cubicBezTo>
                    <a:pt x="15690" y="68476"/>
                    <a:pt x="17253" y="71342"/>
                    <a:pt x="19017" y="74121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25C9AE7E-FE20-4526-954B-4308414411BC}"/>
                </a:ext>
              </a:extLst>
            </p:cNvPr>
            <p:cNvSpPr/>
            <p:nvPr/>
          </p:nvSpPr>
          <p:spPr>
            <a:xfrm>
              <a:off x="6298518" y="5859837"/>
              <a:ext cx="18747" cy="56508"/>
            </a:xfrm>
            <a:custGeom>
              <a:avLst/>
              <a:gdLst>
                <a:gd name="connsiteX0" fmla="*/ 10543 w 18747"/>
                <a:gd name="connsiteY0" fmla="*/ 8002 h 56508"/>
                <a:gd name="connsiteX1" fmla="*/ 12192 w 18747"/>
                <a:gd name="connsiteY1" fmla="*/ 98 h 56508"/>
                <a:gd name="connsiteX2" fmla="*/ 19106 w 18747"/>
                <a:gd name="connsiteY2" fmla="*/ 98 h 56508"/>
                <a:gd name="connsiteX3" fmla="*/ 17457 w 18747"/>
                <a:gd name="connsiteY3" fmla="*/ 8002 h 56508"/>
                <a:gd name="connsiteX4" fmla="*/ 359 w 18747"/>
                <a:gd name="connsiteY4" fmla="*/ 56607 h 56508"/>
                <a:gd name="connsiteX5" fmla="*/ 8922 w 18747"/>
                <a:gd name="connsiteY5" fmla="*/ 15673 h 56508"/>
                <a:gd name="connsiteX6" fmla="*/ 15895 w 18747"/>
                <a:gd name="connsiteY6" fmla="*/ 15673 h 56508"/>
                <a:gd name="connsiteX7" fmla="*/ 7331 w 18747"/>
                <a:gd name="connsiteY7" fmla="*/ 56607 h 5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7" h="56508">
                  <a:moveTo>
                    <a:pt x="10543" y="8002"/>
                  </a:moveTo>
                  <a:lnTo>
                    <a:pt x="12192" y="98"/>
                  </a:lnTo>
                  <a:lnTo>
                    <a:pt x="19106" y="98"/>
                  </a:lnTo>
                  <a:lnTo>
                    <a:pt x="17457" y="8002"/>
                  </a:lnTo>
                  <a:close/>
                  <a:moveTo>
                    <a:pt x="359" y="56607"/>
                  </a:moveTo>
                  <a:lnTo>
                    <a:pt x="8922" y="15673"/>
                  </a:lnTo>
                  <a:lnTo>
                    <a:pt x="15895" y="15673"/>
                  </a:lnTo>
                  <a:lnTo>
                    <a:pt x="7331" y="56607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C0462FFE-A8E1-4EAB-B6AC-79CA475CF05F}"/>
                </a:ext>
              </a:extLst>
            </p:cNvPr>
            <p:cNvSpPr/>
            <p:nvPr/>
          </p:nvSpPr>
          <p:spPr>
            <a:xfrm>
              <a:off x="6318039" y="5877206"/>
              <a:ext cx="37378" cy="37373"/>
            </a:xfrm>
            <a:custGeom>
              <a:avLst/>
              <a:gdLst>
                <a:gd name="connsiteX0" fmla="*/ 37740 w 37378"/>
                <a:gd name="connsiteY0" fmla="*/ 22013 h 37373"/>
                <a:gd name="connsiteX1" fmla="*/ 22291 w 37378"/>
                <a:gd name="connsiteY1" fmla="*/ 22013 h 37373"/>
                <a:gd name="connsiteX2" fmla="*/ 22291 w 37378"/>
                <a:gd name="connsiteY2" fmla="*/ 37472 h 37373"/>
                <a:gd name="connsiteX3" fmla="*/ 15810 w 37378"/>
                <a:gd name="connsiteY3" fmla="*/ 37472 h 37373"/>
                <a:gd name="connsiteX4" fmla="*/ 15810 w 37378"/>
                <a:gd name="connsiteY4" fmla="*/ 22013 h 37373"/>
                <a:gd name="connsiteX5" fmla="*/ 361 w 37378"/>
                <a:gd name="connsiteY5" fmla="*/ 22013 h 37373"/>
                <a:gd name="connsiteX6" fmla="*/ 361 w 37378"/>
                <a:gd name="connsiteY6" fmla="*/ 15528 h 37373"/>
                <a:gd name="connsiteX7" fmla="*/ 15810 w 37378"/>
                <a:gd name="connsiteY7" fmla="*/ 15528 h 37373"/>
                <a:gd name="connsiteX8" fmla="*/ 15810 w 37378"/>
                <a:gd name="connsiteY8" fmla="*/ 98 h 37373"/>
                <a:gd name="connsiteX9" fmla="*/ 22291 w 37378"/>
                <a:gd name="connsiteY9" fmla="*/ 98 h 37373"/>
                <a:gd name="connsiteX10" fmla="*/ 22291 w 37378"/>
                <a:gd name="connsiteY10" fmla="*/ 15528 h 37373"/>
                <a:gd name="connsiteX11" fmla="*/ 37740 w 37378"/>
                <a:gd name="connsiteY11" fmla="*/ 15528 h 3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78" h="37373">
                  <a:moveTo>
                    <a:pt x="37740" y="22013"/>
                  </a:moveTo>
                  <a:lnTo>
                    <a:pt x="22291" y="22013"/>
                  </a:lnTo>
                  <a:lnTo>
                    <a:pt x="22291" y="37472"/>
                  </a:lnTo>
                  <a:lnTo>
                    <a:pt x="15810" y="37472"/>
                  </a:lnTo>
                  <a:lnTo>
                    <a:pt x="15810" y="22013"/>
                  </a:lnTo>
                  <a:lnTo>
                    <a:pt x="361" y="22013"/>
                  </a:lnTo>
                  <a:lnTo>
                    <a:pt x="361" y="15528"/>
                  </a:lnTo>
                  <a:lnTo>
                    <a:pt x="15810" y="15528"/>
                  </a:lnTo>
                  <a:lnTo>
                    <a:pt x="15810" y="98"/>
                  </a:lnTo>
                  <a:lnTo>
                    <a:pt x="22291" y="98"/>
                  </a:lnTo>
                  <a:lnTo>
                    <a:pt x="22291" y="15528"/>
                  </a:lnTo>
                  <a:lnTo>
                    <a:pt x="37740" y="1552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8434B59A-A234-4594-B5FA-AA23D4DEB0CC}"/>
                </a:ext>
              </a:extLst>
            </p:cNvPr>
            <p:cNvSpPr/>
            <p:nvPr/>
          </p:nvSpPr>
          <p:spPr>
            <a:xfrm>
              <a:off x="6368350" y="5859634"/>
              <a:ext cx="20801" cy="56711"/>
            </a:xfrm>
            <a:custGeom>
              <a:avLst/>
              <a:gdLst>
                <a:gd name="connsiteX0" fmla="*/ 21169 w 20801"/>
                <a:gd name="connsiteY0" fmla="*/ 56810 h 56711"/>
                <a:gd name="connsiteX1" fmla="*/ 14225 w 20801"/>
                <a:gd name="connsiteY1" fmla="*/ 56810 h 56711"/>
                <a:gd name="connsiteX2" fmla="*/ 14225 w 20801"/>
                <a:gd name="connsiteY2" fmla="*/ 12604 h 56711"/>
                <a:gd name="connsiteX3" fmla="*/ 7658 w 20801"/>
                <a:gd name="connsiteY3" fmla="*/ 17410 h 56711"/>
                <a:gd name="connsiteX4" fmla="*/ 367 w 20801"/>
                <a:gd name="connsiteY4" fmla="*/ 20971 h 56711"/>
                <a:gd name="connsiteX5" fmla="*/ 367 w 20801"/>
                <a:gd name="connsiteY5" fmla="*/ 14255 h 56711"/>
                <a:gd name="connsiteX6" fmla="*/ 10522 w 20801"/>
                <a:gd name="connsiteY6" fmla="*/ 7654 h 56711"/>
                <a:gd name="connsiteX7" fmla="*/ 16685 w 20801"/>
                <a:gd name="connsiteY7" fmla="*/ 98 h 56711"/>
                <a:gd name="connsiteX8" fmla="*/ 21169 w 20801"/>
                <a:gd name="connsiteY8" fmla="*/ 98 h 5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" h="56711">
                  <a:moveTo>
                    <a:pt x="21169" y="56810"/>
                  </a:moveTo>
                  <a:lnTo>
                    <a:pt x="14225" y="56810"/>
                  </a:lnTo>
                  <a:lnTo>
                    <a:pt x="14225" y="12604"/>
                  </a:lnTo>
                  <a:cubicBezTo>
                    <a:pt x="12547" y="14226"/>
                    <a:pt x="10378" y="15847"/>
                    <a:pt x="7658" y="17410"/>
                  </a:cubicBezTo>
                  <a:cubicBezTo>
                    <a:pt x="4939" y="19031"/>
                    <a:pt x="2508" y="20218"/>
                    <a:pt x="367" y="20971"/>
                  </a:cubicBezTo>
                  <a:lnTo>
                    <a:pt x="367" y="14255"/>
                  </a:lnTo>
                  <a:cubicBezTo>
                    <a:pt x="4244" y="12460"/>
                    <a:pt x="7629" y="10260"/>
                    <a:pt x="10522" y="7654"/>
                  </a:cubicBezTo>
                  <a:cubicBezTo>
                    <a:pt x="13415" y="5049"/>
                    <a:pt x="15469" y="2530"/>
                    <a:pt x="16685" y="98"/>
                  </a:cubicBezTo>
                  <a:lnTo>
                    <a:pt x="21169" y="9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B165B8BF-515D-4998-B0A6-ECEF26BCF1F4}"/>
                </a:ext>
              </a:extLst>
            </p:cNvPr>
            <p:cNvSpPr/>
            <p:nvPr/>
          </p:nvSpPr>
          <p:spPr>
            <a:xfrm>
              <a:off x="6406488" y="5858881"/>
              <a:ext cx="18660" cy="74022"/>
            </a:xfrm>
            <a:custGeom>
              <a:avLst/>
              <a:gdLst>
                <a:gd name="connsiteX0" fmla="*/ 19034 w 18660"/>
                <a:gd name="connsiteY0" fmla="*/ 37124 h 74022"/>
                <a:gd name="connsiteX1" fmla="*/ 18021 w 18660"/>
                <a:gd name="connsiteY1" fmla="*/ 47141 h 74022"/>
                <a:gd name="connsiteX2" fmla="*/ 15215 w 18660"/>
                <a:gd name="connsiteY2" fmla="*/ 56723 h 74022"/>
                <a:gd name="connsiteX3" fmla="*/ 10875 w 18660"/>
                <a:gd name="connsiteY3" fmla="*/ 65755 h 74022"/>
                <a:gd name="connsiteX4" fmla="*/ 5321 w 18660"/>
                <a:gd name="connsiteY4" fmla="*/ 74121 h 74022"/>
                <a:gd name="connsiteX5" fmla="*/ 373 w 18660"/>
                <a:gd name="connsiteY5" fmla="*/ 74121 h 74022"/>
                <a:gd name="connsiteX6" fmla="*/ 5205 w 18660"/>
                <a:gd name="connsiteY6" fmla="*/ 65379 h 74022"/>
                <a:gd name="connsiteX7" fmla="*/ 8821 w 18660"/>
                <a:gd name="connsiteY7" fmla="*/ 56520 h 74022"/>
                <a:gd name="connsiteX8" fmla="*/ 11078 w 18660"/>
                <a:gd name="connsiteY8" fmla="*/ 47228 h 74022"/>
                <a:gd name="connsiteX9" fmla="*/ 11888 w 18660"/>
                <a:gd name="connsiteY9" fmla="*/ 37211 h 74022"/>
                <a:gd name="connsiteX10" fmla="*/ 11049 w 18660"/>
                <a:gd name="connsiteY10" fmla="*/ 27426 h 74022"/>
                <a:gd name="connsiteX11" fmla="*/ 8706 w 18660"/>
                <a:gd name="connsiteY11" fmla="*/ 17902 h 74022"/>
                <a:gd name="connsiteX12" fmla="*/ 5060 w 18660"/>
                <a:gd name="connsiteY12" fmla="*/ 8754 h 74022"/>
                <a:gd name="connsiteX13" fmla="*/ 373 w 18660"/>
                <a:gd name="connsiteY13" fmla="*/ 98 h 74022"/>
                <a:gd name="connsiteX14" fmla="*/ 5321 w 18660"/>
                <a:gd name="connsiteY14" fmla="*/ 98 h 74022"/>
                <a:gd name="connsiteX15" fmla="*/ 10933 w 18660"/>
                <a:gd name="connsiteY15" fmla="*/ 8407 h 74022"/>
                <a:gd name="connsiteX16" fmla="*/ 15273 w 18660"/>
                <a:gd name="connsiteY16" fmla="*/ 17497 h 74022"/>
                <a:gd name="connsiteX17" fmla="*/ 18050 w 18660"/>
                <a:gd name="connsiteY17" fmla="*/ 27166 h 74022"/>
                <a:gd name="connsiteX18" fmla="*/ 19034 w 18660"/>
                <a:gd name="connsiteY18" fmla="*/ 37124 h 7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60" h="74022">
                  <a:moveTo>
                    <a:pt x="19034" y="37124"/>
                  </a:moveTo>
                  <a:cubicBezTo>
                    <a:pt x="19034" y="40540"/>
                    <a:pt x="18687" y="43869"/>
                    <a:pt x="18021" y="47141"/>
                  </a:cubicBezTo>
                  <a:cubicBezTo>
                    <a:pt x="17356" y="50441"/>
                    <a:pt x="16430" y="53654"/>
                    <a:pt x="15215" y="56723"/>
                  </a:cubicBezTo>
                  <a:cubicBezTo>
                    <a:pt x="14000" y="59849"/>
                    <a:pt x="12553" y="62831"/>
                    <a:pt x="10875" y="65755"/>
                  </a:cubicBezTo>
                  <a:cubicBezTo>
                    <a:pt x="9197" y="68650"/>
                    <a:pt x="7346" y="71429"/>
                    <a:pt x="5321" y="74121"/>
                  </a:cubicBezTo>
                  <a:lnTo>
                    <a:pt x="373" y="74121"/>
                  </a:lnTo>
                  <a:cubicBezTo>
                    <a:pt x="2167" y="71168"/>
                    <a:pt x="3758" y="68274"/>
                    <a:pt x="5205" y="65379"/>
                  </a:cubicBezTo>
                  <a:cubicBezTo>
                    <a:pt x="6622" y="62484"/>
                    <a:pt x="7838" y="59531"/>
                    <a:pt x="8821" y="56520"/>
                  </a:cubicBezTo>
                  <a:cubicBezTo>
                    <a:pt x="9776" y="53510"/>
                    <a:pt x="10528" y="50412"/>
                    <a:pt x="11078" y="47228"/>
                  </a:cubicBezTo>
                  <a:cubicBezTo>
                    <a:pt x="11599" y="44043"/>
                    <a:pt x="11859" y="40714"/>
                    <a:pt x="11888" y="37211"/>
                  </a:cubicBezTo>
                  <a:cubicBezTo>
                    <a:pt x="11859" y="33940"/>
                    <a:pt x="11599" y="30669"/>
                    <a:pt x="11049" y="27426"/>
                  </a:cubicBezTo>
                  <a:cubicBezTo>
                    <a:pt x="10470" y="24184"/>
                    <a:pt x="9689" y="21029"/>
                    <a:pt x="8706" y="17902"/>
                  </a:cubicBezTo>
                  <a:cubicBezTo>
                    <a:pt x="7693" y="14805"/>
                    <a:pt x="6478" y="11736"/>
                    <a:pt x="5060" y="8754"/>
                  </a:cubicBezTo>
                  <a:cubicBezTo>
                    <a:pt x="3643" y="5772"/>
                    <a:pt x="2080" y="2906"/>
                    <a:pt x="373" y="98"/>
                  </a:cubicBezTo>
                  <a:lnTo>
                    <a:pt x="5321" y="98"/>
                  </a:lnTo>
                  <a:cubicBezTo>
                    <a:pt x="7375" y="2762"/>
                    <a:pt x="9226" y="5512"/>
                    <a:pt x="10933" y="8407"/>
                  </a:cubicBezTo>
                  <a:cubicBezTo>
                    <a:pt x="12611" y="11331"/>
                    <a:pt x="14058" y="14370"/>
                    <a:pt x="15273" y="17497"/>
                  </a:cubicBezTo>
                  <a:cubicBezTo>
                    <a:pt x="16430" y="20652"/>
                    <a:pt x="17356" y="23866"/>
                    <a:pt x="18050" y="27166"/>
                  </a:cubicBezTo>
                  <a:cubicBezTo>
                    <a:pt x="18687" y="30466"/>
                    <a:pt x="19034" y="33795"/>
                    <a:pt x="19034" y="37124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5236B05A-BD51-458C-9843-0F65420A05D7}"/>
                </a:ext>
              </a:extLst>
            </p:cNvPr>
            <p:cNvSpPr/>
            <p:nvPr/>
          </p:nvSpPr>
          <p:spPr>
            <a:xfrm>
              <a:off x="6442266" y="5859837"/>
              <a:ext cx="30609" cy="72893"/>
            </a:xfrm>
            <a:custGeom>
              <a:avLst/>
              <a:gdLst>
                <a:gd name="connsiteX0" fmla="*/ 22454 w 30609"/>
                <a:gd name="connsiteY0" fmla="*/ 8002 h 72893"/>
                <a:gd name="connsiteX1" fmla="*/ 24103 w 30609"/>
                <a:gd name="connsiteY1" fmla="*/ 98 h 72893"/>
                <a:gd name="connsiteX2" fmla="*/ 30989 w 30609"/>
                <a:gd name="connsiteY2" fmla="*/ 98 h 72893"/>
                <a:gd name="connsiteX3" fmla="*/ 29340 w 30609"/>
                <a:gd name="connsiteY3" fmla="*/ 8002 h 72893"/>
                <a:gd name="connsiteX4" fmla="*/ 380 w 30609"/>
                <a:gd name="connsiteY4" fmla="*/ 71979 h 72893"/>
                <a:gd name="connsiteX5" fmla="*/ 1595 w 30609"/>
                <a:gd name="connsiteY5" fmla="*/ 66044 h 72893"/>
                <a:gd name="connsiteX6" fmla="*/ 5848 w 30609"/>
                <a:gd name="connsiteY6" fmla="*/ 66710 h 72893"/>
                <a:gd name="connsiteX7" fmla="*/ 9406 w 30609"/>
                <a:gd name="connsiteY7" fmla="*/ 65205 h 72893"/>
                <a:gd name="connsiteX8" fmla="*/ 12155 w 30609"/>
                <a:gd name="connsiteY8" fmla="*/ 56983 h 72893"/>
                <a:gd name="connsiteX9" fmla="*/ 20747 w 30609"/>
                <a:gd name="connsiteY9" fmla="*/ 15673 h 72893"/>
                <a:gd name="connsiteX10" fmla="*/ 27720 w 30609"/>
                <a:gd name="connsiteY10" fmla="*/ 15673 h 72893"/>
                <a:gd name="connsiteX11" fmla="*/ 18867 w 30609"/>
                <a:gd name="connsiteY11" fmla="*/ 58257 h 72893"/>
                <a:gd name="connsiteX12" fmla="*/ 15048 w 30609"/>
                <a:gd name="connsiteY12" fmla="*/ 69142 h 72893"/>
                <a:gd name="connsiteX13" fmla="*/ 7005 w 30609"/>
                <a:gd name="connsiteY13" fmla="*/ 72992 h 72893"/>
                <a:gd name="connsiteX14" fmla="*/ 380 w 30609"/>
                <a:gd name="connsiteY14" fmla="*/ 71979 h 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609" h="72893">
                  <a:moveTo>
                    <a:pt x="22454" y="8002"/>
                  </a:moveTo>
                  <a:lnTo>
                    <a:pt x="24103" y="98"/>
                  </a:lnTo>
                  <a:lnTo>
                    <a:pt x="30989" y="98"/>
                  </a:lnTo>
                  <a:lnTo>
                    <a:pt x="29340" y="8002"/>
                  </a:lnTo>
                  <a:close/>
                  <a:moveTo>
                    <a:pt x="380" y="71979"/>
                  </a:moveTo>
                  <a:lnTo>
                    <a:pt x="1595" y="66044"/>
                  </a:lnTo>
                  <a:cubicBezTo>
                    <a:pt x="3215" y="66450"/>
                    <a:pt x="4633" y="66681"/>
                    <a:pt x="5848" y="66710"/>
                  </a:cubicBezTo>
                  <a:cubicBezTo>
                    <a:pt x="7352" y="66681"/>
                    <a:pt x="8538" y="66189"/>
                    <a:pt x="9406" y="65205"/>
                  </a:cubicBezTo>
                  <a:cubicBezTo>
                    <a:pt x="10274" y="64221"/>
                    <a:pt x="11171" y="61471"/>
                    <a:pt x="12155" y="56983"/>
                  </a:cubicBezTo>
                  <a:lnTo>
                    <a:pt x="20747" y="15673"/>
                  </a:lnTo>
                  <a:lnTo>
                    <a:pt x="27720" y="15673"/>
                  </a:lnTo>
                  <a:lnTo>
                    <a:pt x="18867" y="58257"/>
                  </a:lnTo>
                  <a:cubicBezTo>
                    <a:pt x="17767" y="63584"/>
                    <a:pt x="16494" y="67202"/>
                    <a:pt x="15048" y="69142"/>
                  </a:cubicBezTo>
                  <a:cubicBezTo>
                    <a:pt x="13110" y="71690"/>
                    <a:pt x="10448" y="72963"/>
                    <a:pt x="7005" y="72992"/>
                  </a:cubicBezTo>
                  <a:cubicBezTo>
                    <a:pt x="5211" y="72963"/>
                    <a:pt x="2984" y="72645"/>
                    <a:pt x="380" y="71979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05" name="图形 204">
            <a:extLst>
              <a:ext uri="{FF2B5EF4-FFF2-40B4-BE49-F238E27FC236}">
                <a16:creationId xmlns:a16="http://schemas.microsoft.com/office/drawing/2014/main" id="{A1E2C6BF-C85B-440B-AD08-B9F5B18F3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6001" y="5202607"/>
            <a:ext cx="2533912" cy="15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03C06-052B-4A0E-93FB-DE588013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verify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AF149D-CD96-4D8B-928A-6BA72DFD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6FEAF5-4ABA-4E15-A8D7-FA00C67FC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6031"/>
            <a:ext cx="5672015" cy="42319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D73B1F-3F9E-455E-A0CA-D978640ED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63" y="0"/>
            <a:ext cx="3745809" cy="26472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4141A8-1097-40F3-BE9B-28ED714AD1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31" y="3015058"/>
            <a:ext cx="3030576" cy="30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4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9E03C06-052B-4A0E-93FB-DE5880133B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Consider observable for 3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1 Cell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9E03C06-052B-4A0E-93FB-DE5880133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AF149D-CD96-4D8B-928A-6BA72DFD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D6B4DFA-9CEE-4C28-B459-94C40E07F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5172" y="1139072"/>
            <a:ext cx="1800000" cy="18000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0C76228-5111-4936-952A-3CC416218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6472" y="1139072"/>
            <a:ext cx="1800000" cy="180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695EFC9-DB33-4D31-89AC-68E92E7FE899}"/>
              </a:ext>
            </a:extLst>
          </p:cNvPr>
          <p:cNvSpPr txBox="1"/>
          <p:nvPr/>
        </p:nvSpPr>
        <p:spPr>
          <a:xfrm>
            <a:off x="425302" y="185440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Obs1 =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923E5-4812-4A2B-95ED-19D0B5139E02}"/>
              </a:ext>
            </a:extLst>
          </p:cNvPr>
          <p:cNvSpPr txBox="1"/>
          <p:nvPr/>
        </p:nvSpPr>
        <p:spPr>
          <a:xfrm>
            <a:off x="3759369" y="1715906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4064A8-64A3-4EA8-8761-3E7710B8CAF1}"/>
              </a:ext>
            </a:extLst>
          </p:cNvPr>
          <p:cNvSpPr txBox="1"/>
          <p:nvPr/>
        </p:nvSpPr>
        <p:spPr>
          <a:xfrm>
            <a:off x="425302" y="381387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Obs2 =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BAFBBF7-7550-4268-87AB-2F1318D6F2FE}"/>
              </a:ext>
            </a:extLst>
          </p:cNvPr>
          <p:cNvSpPr txBox="1"/>
          <p:nvPr/>
        </p:nvSpPr>
        <p:spPr>
          <a:xfrm>
            <a:off x="3759369" y="3675370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31C7D1-95FA-4760-A025-902A1879D81B}"/>
              </a:ext>
            </a:extLst>
          </p:cNvPr>
          <p:cNvSpPr txBox="1"/>
          <p:nvPr/>
        </p:nvSpPr>
        <p:spPr>
          <a:xfrm>
            <a:off x="425302" y="577333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Obs3 =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A746F16-1E81-4EF1-83D8-D1D060FEDFB9}"/>
              </a:ext>
            </a:extLst>
          </p:cNvPr>
          <p:cNvSpPr txBox="1"/>
          <p:nvPr/>
        </p:nvSpPr>
        <p:spPr>
          <a:xfrm>
            <a:off x="3759369" y="5634834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A352A727-F71D-4A00-B7A2-F5DC2E268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5172" y="3098535"/>
            <a:ext cx="1800000" cy="1800000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80615933-EED0-450E-AF6A-F0467ECF8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6472" y="3098535"/>
            <a:ext cx="1800000" cy="1800000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3522AB31-E9F3-4FF3-B695-2E187DCD84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5172" y="5058000"/>
            <a:ext cx="1800000" cy="1800000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37257E02-69A6-4E96-88F8-9DA037F752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4698" y="5058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3FC90-473C-4C24-9EC7-3079CFEC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expand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076A18-7746-40F1-95EB-AEC5ADC2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1EED8CC9-18CB-45C1-BD5F-E3C966BA0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68" y="3140592"/>
            <a:ext cx="1800000" cy="1800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D5F7AA31-2F32-49C2-A06C-746C70272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4000" y="3149651"/>
            <a:ext cx="1800000" cy="1800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837D6273-4317-4B47-A4FB-794DECBCD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3469" y="2721659"/>
            <a:ext cx="781861" cy="2655983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AD4F76E-C75F-431C-BCE5-B67BA037D48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815468" y="4040592"/>
            <a:ext cx="738001" cy="90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图形 20">
            <a:extLst>
              <a:ext uri="{FF2B5EF4-FFF2-40B4-BE49-F238E27FC236}">
                <a16:creationId xmlns:a16="http://schemas.microsoft.com/office/drawing/2014/main" id="{BAE24975-43B0-4832-B5B7-4C377796D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7121" y="1349650"/>
            <a:ext cx="1239725" cy="5400000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C7C1FB-8012-4C4D-A609-0D37466E42B6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3335330" y="4049650"/>
            <a:ext cx="7117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图形 25">
            <a:extLst>
              <a:ext uri="{FF2B5EF4-FFF2-40B4-BE49-F238E27FC236}">
                <a16:creationId xmlns:a16="http://schemas.microsoft.com/office/drawing/2014/main" id="{27456C59-ED38-4DE6-A154-A2EAD1B92D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60877" y="1349650"/>
            <a:ext cx="1239725" cy="5400000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D564385-C034-490E-8CFA-6B7B6AA6A9DF}"/>
              </a:ext>
            </a:extLst>
          </p:cNvPr>
          <p:cNvCxnSpPr>
            <a:cxnSpLocks/>
            <a:stCxn id="9" idx="1"/>
            <a:endCxn id="26" idx="3"/>
          </p:cNvCxnSpPr>
          <p:nvPr/>
        </p:nvCxnSpPr>
        <p:spPr>
          <a:xfrm flipH="1" flipV="1">
            <a:off x="6700602" y="4049650"/>
            <a:ext cx="6433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16BF4488-8ED1-4D23-B3AE-F42EF5C5EF4D}"/>
              </a:ext>
            </a:extLst>
          </p:cNvPr>
          <p:cNvSpPr/>
          <p:nvPr/>
        </p:nvSpPr>
        <p:spPr>
          <a:xfrm>
            <a:off x="3877164" y="2311252"/>
            <a:ext cx="3026910" cy="345868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C4AD422-0A6E-486C-BB40-72FC00BDB2E1}"/>
              </a:ext>
            </a:extLst>
          </p:cNvPr>
          <p:cNvCxnSpPr>
            <a:cxnSpLocks/>
          </p:cNvCxnSpPr>
          <p:nvPr/>
        </p:nvCxnSpPr>
        <p:spPr>
          <a:xfrm flipH="1">
            <a:off x="6941292" y="1875797"/>
            <a:ext cx="614913" cy="4354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51E7CDD0-83E7-4368-AA26-3CCA0EAB7F40}"/>
              </a:ext>
            </a:extLst>
          </p:cNvPr>
          <p:cNvSpPr txBox="1"/>
          <p:nvPr/>
        </p:nvSpPr>
        <p:spPr>
          <a:xfrm>
            <a:off x="7132679" y="1442303"/>
            <a:ext cx="201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 be Hermitian! 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69209082-7521-4B18-AF4F-C4C97F0B979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6538" b="60489"/>
          <a:stretch/>
        </p:blipFill>
        <p:spPr>
          <a:xfrm>
            <a:off x="4047121" y="4619626"/>
            <a:ext cx="1239725" cy="124051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74297166-926F-451D-B0CC-B9DC3F6F58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0133" b="17908"/>
          <a:stretch/>
        </p:blipFill>
        <p:spPr>
          <a:xfrm>
            <a:off x="4047120" y="2221048"/>
            <a:ext cx="1239725" cy="11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73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EC796-39B0-4FCD-B004-244C280D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Correct </a:t>
            </a:r>
            <a:r>
              <a:rPr lang="en-US" altLang="zh-CN" dirty="0">
                <a:latin typeface="+mn-lt"/>
              </a:rPr>
              <a:t>observable</a:t>
            </a:r>
            <a:r>
              <a:rPr lang="en-US" altLang="zh-CN" dirty="0">
                <a:latin typeface="+mj-lt"/>
              </a:rPr>
              <a:t> </a:t>
            </a:r>
            <a:endParaRPr lang="zh-CN" altLang="en-US" dirty="0">
              <a:latin typeface="+mj-lt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F195B2A-7051-4411-90E2-C3916E95B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0805" y="1227174"/>
            <a:ext cx="1153868" cy="502602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4406E0-46BB-4680-AF8E-40E6C9AA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1ED00DB1-3E87-4C5D-8318-1BD66088A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6529" y="1227174"/>
            <a:ext cx="1153868" cy="50260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FE645E-2D7B-4F3E-A1A5-A74050D250A4}"/>
              </a:ext>
            </a:extLst>
          </p:cNvPr>
          <p:cNvSpPr txBox="1"/>
          <p:nvPr/>
        </p:nvSpPr>
        <p:spPr>
          <a:xfrm>
            <a:off x="960329" y="355552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Obs1 =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C850E-5039-4458-9749-0830A9D397C3}"/>
              </a:ext>
            </a:extLst>
          </p:cNvPr>
          <p:cNvSpPr txBox="1"/>
          <p:nvPr/>
        </p:nvSpPr>
        <p:spPr>
          <a:xfrm>
            <a:off x="4324148" y="3417020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3788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17630A0-DFCA-4AD2-A6B1-34318A66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BCVUMPS-3Dising</a:t>
            </a:r>
            <a:endParaRPr lang="zh-CN" altLang="en-US" dirty="0">
              <a:latin typeface="+mn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5DD1A13-5090-4135-A8C5-6AF9E12C6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7C8ADD-C2EE-4CFD-BD23-A641E5E0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B67A73-7289-408F-A6DE-54EBDDFC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1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0573B6A0-C129-4B4C-99C2-2596619F4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9" t="5517" r="2409" b="4475"/>
          <a:stretch/>
        </p:blipFill>
        <p:spPr bwMode="auto">
          <a:xfrm>
            <a:off x="4761180" y="1135415"/>
            <a:ext cx="3840000" cy="25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E9BA7B-7090-4361-98F6-314660D97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52" y="4132425"/>
            <a:ext cx="3497832" cy="274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B34B59-2608-4E5E-8399-82CE1FDBA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6" b="4172"/>
          <a:stretch/>
        </p:blipFill>
        <p:spPr bwMode="auto">
          <a:xfrm>
            <a:off x="4668673" y="4281604"/>
            <a:ext cx="4025013" cy="25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F03039-D046-4CDF-B914-5AB341AE0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4"/>
          <a:stretch/>
        </p:blipFill>
        <p:spPr bwMode="auto">
          <a:xfrm>
            <a:off x="265242" y="1266057"/>
            <a:ext cx="3480362" cy="26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8CF9FC1B-847C-49FC-BC07-34637A451B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1 </a:t>
                </a:r>
                <a:r>
                  <a:rPr lang="en-US" altLang="zh-CN" dirty="0">
                    <a:latin typeface="+mj-lt"/>
                    <a:ea typeface="+mj-ea"/>
                  </a:rPr>
                  <a:t>3Dising</a:t>
                </a:r>
                <a:r>
                  <a:rPr lang="zh-CN" altLang="en-US" dirty="0">
                    <a:latin typeface="+mj-lt"/>
                    <a:ea typeface="+mj-ea"/>
                  </a:rPr>
                  <a:t> </a:t>
                </a:r>
                <a:r>
                  <a:rPr lang="en-US" altLang="zh-CN" dirty="0">
                    <a:latin typeface="+mj-lt"/>
                    <a:ea typeface="+mj-ea"/>
                  </a:rPr>
                  <a:t>observable</a:t>
                </a:r>
                <a:endParaRPr lang="zh-CN" altLang="en-US" dirty="0">
                  <a:latin typeface="+mj-lt"/>
                  <a:ea typeface="+mj-ea"/>
                </a:endParaRPr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8CF9FC1B-847C-49FC-BC07-34637A451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FE514-485F-4917-9902-55C2BAE4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9148" y="6349386"/>
            <a:ext cx="2057400" cy="365125"/>
          </a:xfrm>
        </p:spPr>
        <p:txBody>
          <a:bodyPr/>
          <a:lstStyle/>
          <a:p>
            <a:fld id="{7E8C033C-C33D-4B4F-A2F3-55DC93D17400}" type="slidenum">
              <a:rPr lang="zh-CN" altLang="en-US" smtClean="0"/>
              <a:t>29</a:t>
            </a:fld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D8900AB-B40C-49C7-BC3A-4EA5F32347A5}"/>
              </a:ext>
            </a:extLst>
          </p:cNvPr>
          <p:cNvCxnSpPr>
            <a:cxnSpLocks/>
          </p:cNvCxnSpPr>
          <p:nvPr/>
        </p:nvCxnSpPr>
        <p:spPr>
          <a:xfrm>
            <a:off x="3793941" y="2321810"/>
            <a:ext cx="9672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B111993-7AC1-4E70-ACEB-F904D7B45914}"/>
              </a:ext>
            </a:extLst>
          </p:cNvPr>
          <p:cNvCxnSpPr>
            <a:cxnSpLocks/>
            <a:stCxn id="1030" idx="2"/>
            <a:endCxn id="1032" idx="0"/>
          </p:cNvCxnSpPr>
          <p:nvPr/>
        </p:nvCxnSpPr>
        <p:spPr>
          <a:xfrm>
            <a:off x="6681180" y="3727643"/>
            <a:ext cx="0" cy="553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39FE484-D64B-4EC6-98E9-FE13D5B4419D}"/>
              </a:ext>
            </a:extLst>
          </p:cNvPr>
          <p:cNvCxnSpPr>
            <a:cxnSpLocks/>
          </p:cNvCxnSpPr>
          <p:nvPr/>
        </p:nvCxnSpPr>
        <p:spPr>
          <a:xfrm flipH="1">
            <a:off x="3705284" y="5474203"/>
            <a:ext cx="8183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3A34D8A-932B-40D2-99C4-C4153D52048A}"/>
              </a:ext>
            </a:extLst>
          </p:cNvPr>
          <p:cNvSpPr txBox="1"/>
          <p:nvPr/>
        </p:nvSpPr>
        <p:spPr>
          <a:xfrm>
            <a:off x="4000758" y="195247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lnZ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9E06A84-58CF-4696-A8D5-50F6720CEE9A}"/>
              </a:ext>
            </a:extLst>
          </p:cNvPr>
          <p:cNvSpPr txBox="1"/>
          <p:nvPr/>
        </p:nvSpPr>
        <p:spPr>
          <a:xfrm>
            <a:off x="5254600" y="375991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min 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lnZ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002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029977-BC9D-4302-8BDB-663C38A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VUMPS-2Dising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1AC5B83-8FE4-4264-9534-BDAB737C4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E10262-6833-4F07-80CC-46FC85B9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7FF2EB-07D1-43DC-B3D0-4E79CD3C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401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Picture 34">
            <a:extLst>
              <a:ext uri="{FF2B5EF4-FFF2-40B4-BE49-F238E27FC236}">
                <a16:creationId xmlns:a16="http://schemas.microsoft.com/office/drawing/2014/main" id="{888CB3AB-AB89-4B80-B26B-E78FBB91F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2" b="7315"/>
          <a:stretch/>
        </p:blipFill>
        <p:spPr bwMode="auto">
          <a:xfrm>
            <a:off x="5436298" y="61032"/>
            <a:ext cx="3585618" cy="67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D9833AE2-EC47-40C0-A60D-90ABA4BB52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1 Gradient descent  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D9833AE2-EC47-40C0-A60D-90ABA4BB5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723D8B-F337-42D0-8F70-5AC1D454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336630-CFB7-4945-B11C-A9F23657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E8C033C-C33D-4B4F-A2F3-55DC93D1740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68056605-08FF-4578-BFF1-70F5D304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545" y="2321018"/>
            <a:ext cx="2875352" cy="294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DC6EC0-C052-438B-9459-DF839792D8A8}"/>
              </a:ext>
            </a:extLst>
          </p:cNvPr>
          <p:cNvSpPr txBox="1"/>
          <p:nvPr/>
        </p:nvSpPr>
        <p:spPr>
          <a:xfrm rot="16200000">
            <a:off x="3862230" y="1261981"/>
            <a:ext cx="461665" cy="4898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lnZ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CDDC4C-8B91-412D-99BF-70EA6DCDCD26}"/>
              </a:ext>
            </a:extLst>
          </p:cNvPr>
          <p:cNvSpPr txBox="1"/>
          <p:nvPr/>
        </p:nvSpPr>
        <p:spPr>
          <a:xfrm rot="16200000">
            <a:off x="3862230" y="3070068"/>
            <a:ext cx="461665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gradnorm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F4C86A-58A1-4902-964C-9E5471E54851}"/>
              </a:ext>
            </a:extLst>
          </p:cNvPr>
          <p:cNvSpPr txBox="1"/>
          <p:nvPr/>
        </p:nvSpPr>
        <p:spPr>
          <a:xfrm rot="16200000">
            <a:off x="3959645" y="4910723"/>
            <a:ext cx="461665" cy="1400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magnetization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18D72A-ABAD-47E4-98B5-312342114443}"/>
              </a:ext>
            </a:extLst>
          </p:cNvPr>
          <p:cNvSpPr/>
          <p:nvPr/>
        </p:nvSpPr>
        <p:spPr>
          <a:xfrm>
            <a:off x="4567092" y="1247085"/>
            <a:ext cx="131763" cy="516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86" name="Picture 38">
            <a:extLst>
              <a:ext uri="{FF2B5EF4-FFF2-40B4-BE49-F238E27FC236}">
                <a16:creationId xmlns:a16="http://schemas.microsoft.com/office/drawing/2014/main" id="{3FB94EF9-8187-4D22-A921-BD864C45E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0" r="6112" b="7600"/>
          <a:stretch/>
        </p:blipFill>
        <p:spPr bwMode="auto">
          <a:xfrm>
            <a:off x="17487" y="1073449"/>
            <a:ext cx="3435548" cy="571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416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706C083-1AE6-4646-8018-AAA9C6E1F2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>
                    <a:latin typeface="+mn-lt"/>
                  </a:rPr>
                  <a:t> </a:t>
                </a:r>
                <a:r>
                  <a:rPr lang="en-US" altLang="zh-CN" dirty="0">
                    <a:latin typeface="+mn-lt"/>
                  </a:rPr>
                  <a:t>3Dising</a:t>
                </a:r>
                <a:r>
                  <a:rPr lang="zh-CN" altLang="en-US" dirty="0">
                    <a:latin typeface="+mn-lt"/>
                  </a:rPr>
                  <a:t> </a:t>
                </a:r>
                <a:r>
                  <a:rPr lang="en-US" altLang="zh-CN" dirty="0">
                    <a:latin typeface="+mn-lt"/>
                  </a:rPr>
                  <a:t>observable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706C083-1AE6-4646-8018-AAA9C6E1F2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E9D843-FA70-46EC-8007-04CDB544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5A8F4A-0B1E-438B-A21F-88705C73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5EF23DB-5DC5-4539-964B-A1922F1A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6634"/>
            <a:ext cx="4453231" cy="324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72547B-AC14-4EF5-91AC-06628289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42" y="1236634"/>
            <a:ext cx="3778523" cy="283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C1FAE4F-9B24-4BAF-B495-0601A736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42" y="3784621"/>
            <a:ext cx="3778523" cy="28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38345C1-5721-469D-9E65-3B6D7981A93F}"/>
                  </a:ext>
                </a:extLst>
              </p14:cNvPr>
              <p14:cNvContentPartPr/>
              <p14:nvPr/>
            </p14:nvContentPartPr>
            <p14:xfrm>
              <a:off x="6864120" y="3239280"/>
              <a:ext cx="133200" cy="151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38345C1-5721-469D-9E65-3B6D7981A9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4760" y="3229920"/>
                <a:ext cx="15192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591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093C5F7-B6BF-4649-92BF-53EF904E6E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+mn-lt"/>
                  </a:rPr>
                  <a:t>Gradient descent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093C5F7-B6BF-4649-92BF-53EF904E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F4B78C-1968-45E0-8F97-51314D42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0582" y="6527945"/>
            <a:ext cx="2057400" cy="365125"/>
          </a:xfrm>
        </p:spPr>
        <p:txBody>
          <a:bodyPr/>
          <a:lstStyle/>
          <a:p>
            <a:fld id="{7E8C033C-C33D-4B4F-A2F3-55DC93D17400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4BF63A-F034-45D5-BBC2-218E95D08AF6}"/>
              </a:ext>
            </a:extLst>
          </p:cNvPr>
          <p:cNvSpPr txBox="1"/>
          <p:nvPr/>
        </p:nvSpPr>
        <p:spPr>
          <a:xfrm>
            <a:off x="94343" y="4222583"/>
            <a:ext cx="34131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1x1 D=4 -0.777440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F30CFF-A491-470A-A6B3-9B808C21B38F}"/>
              </a:ext>
            </a:extLst>
          </p:cNvPr>
          <p:cNvSpPr txBox="1"/>
          <p:nvPr/>
        </p:nvSpPr>
        <p:spPr>
          <a:xfrm>
            <a:off x="94343" y="2844225"/>
            <a:ext cx="34131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1x3 D=2 </a:t>
            </a:r>
            <a:r>
              <a:rPr lang="zh-CN" alt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-0.777422</a:t>
            </a:r>
          </a:p>
          <a:p>
            <a:endParaRPr lang="zh-CN" alt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CF82AD-FD16-45B6-9DBA-EE64F69CBB9B}"/>
              </a:ext>
            </a:extLst>
          </p:cNvPr>
          <p:cNvSpPr txBox="1"/>
          <p:nvPr/>
        </p:nvSpPr>
        <p:spPr>
          <a:xfrm>
            <a:off x="94343" y="1277790"/>
            <a:ext cx="3515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1x1 D=2 </a:t>
            </a:r>
            <a:r>
              <a:rPr lang="zh-CN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-0.777407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8BE59D-A51E-4B81-909A-644FA46CE57C}"/>
              </a:ext>
            </a:extLst>
          </p:cNvPr>
          <p:cNvSpPr txBox="1"/>
          <p:nvPr/>
        </p:nvSpPr>
        <p:spPr>
          <a:xfrm>
            <a:off x="3091212" y="218853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1.545e-05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6C8C50-E0E1-40D2-BA84-CA9B12971D76}"/>
              </a:ext>
            </a:extLst>
          </p:cNvPr>
          <p:cNvSpPr txBox="1"/>
          <p:nvPr/>
        </p:nvSpPr>
        <p:spPr>
          <a:xfrm>
            <a:off x="3091212" y="3578575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1.758e-05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5ABEF-B752-4CEB-BA3F-219398392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r="7416" b="6047"/>
          <a:stretch/>
        </p:blipFill>
        <p:spPr bwMode="auto">
          <a:xfrm>
            <a:off x="5428012" y="243471"/>
            <a:ext cx="3705976" cy="627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036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C1584F2-3677-4635-9300-5753562413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+mn-lt"/>
                  </a:rPr>
                  <a:t>quench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C1584F2-3677-4635-9300-5753562413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A7236-F03C-45D7-9082-25BC2D81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Calculate from a high temperature 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avoid local minimum</a:t>
            </a:r>
            <a:endParaRPr lang="zh-CN" altLang="en-US" dirty="0">
              <a:latin typeface="+mj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4241A9-3A86-4678-9BE4-E475E7EC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0EBA0-FCC6-4D7B-8833-1CFB1178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06" y="2079035"/>
            <a:ext cx="6189921" cy="464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899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B4BC2-042C-4459-BD23-F707B0AF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Cheat initial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6E618-963A-4786-99EE-D150B7FA5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Edge and corner PEPS all set δ tensor</a:t>
            </a:r>
            <a:r>
              <a:rPr lang="zh-CN" altLang="en-US" dirty="0">
                <a:latin typeface="+mj-lt"/>
              </a:rPr>
              <a:t>，</a:t>
            </a:r>
            <a:r>
              <a:rPr lang="en-US" altLang="zh-CN" dirty="0">
                <a:latin typeface="+mj-lt"/>
              </a:rPr>
              <a:t>center PEPS set 1x1 cell tensor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23F448-C2D1-49B3-BE07-380FB88D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E68005-C588-4866-880C-3B042E06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8DE7430-A443-4F14-B1ED-9D945D6B7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2709946"/>
            <a:ext cx="3345659" cy="26486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38CCE4D-8D6D-4FA0-A10E-4FE7DF0BDBA5}"/>
                  </a:ext>
                </a:extLst>
              </p14:cNvPr>
              <p14:cNvContentPartPr/>
              <p14:nvPr/>
            </p14:nvContentPartPr>
            <p14:xfrm>
              <a:off x="45720" y="0"/>
              <a:ext cx="8323200" cy="67737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38CCE4D-8D6D-4FA0-A10E-4FE7DF0BDB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60" y="-9360"/>
                <a:ext cx="8341920" cy="67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210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4A6F5-1054-4AD3-8482-F14CF894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To do </a:t>
            </a:r>
            <a:endParaRPr lang="zh-CN" alt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F052D5-42B0-4CBC-A4EF-E861705A4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GPU</a:t>
                </a:r>
              </a:p>
              <a:p>
                <a:r>
                  <a:rPr lang="en-US" altLang="zh-CN" dirty="0">
                    <a:latin typeface="+mn-lt"/>
                  </a:rPr>
                  <a:t>Bigger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endParaRPr lang="en-US" altLang="zh-CN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F052D5-42B0-4CBC-A4EF-E861705A4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3F482E-7C95-447E-A864-5E924022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4FA339-5DEC-4FD1-A322-2F06CD02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76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3D22-8EFE-43A9-88F3-C7E6FDE43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+mn-lt"/>
              </a:rPr>
              <a:t>orthonormal form or </a:t>
            </a:r>
            <a:r>
              <a:rPr lang="en-US" altLang="zh-CN" dirty="0">
                <a:latin typeface="+mn-lt"/>
              </a:rPr>
              <a:t>mixed gauge</a:t>
            </a:r>
            <a:endParaRPr lang="zh-CN" altLang="en-US" sz="4400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D05C01-6B37-4AE2-A8F4-D0EF2BAF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1794" y="6581753"/>
            <a:ext cx="3086100" cy="365125"/>
          </a:xfrm>
        </p:spPr>
        <p:txBody>
          <a:bodyPr/>
          <a:lstStyle/>
          <a:p>
            <a:r>
              <a:rPr lang="fr-FR" altLang="zh-CN" b="0" i="0" dirty="0">
                <a:solidFill>
                  <a:srgbClr val="636C72"/>
                </a:solidFill>
                <a:effectLst/>
                <a:latin typeface="Merriweather Sans"/>
              </a:rPr>
              <a:t>SciPost Phys. Lect. Notes 7 (2019) 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C27C6D-7208-4467-A7D0-3B855C32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AE7F97-017A-4513-AFB9-6A63CBB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33" y="1749645"/>
            <a:ext cx="5502944" cy="6537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D12615-AE32-4368-84D6-33C84D68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864" y="2999664"/>
            <a:ext cx="3051044" cy="572876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3DE0022-26C6-4720-A335-D0F6D9B357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968305" y="2403389"/>
            <a:ext cx="81" cy="596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7A37C00-5B0C-4CA3-9C47-4C9464C6860C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 flipH="1">
            <a:off x="3968305" y="3572540"/>
            <a:ext cx="81" cy="681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8548CE-D155-4951-A572-4165FD794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20" y="2771440"/>
            <a:ext cx="1147114" cy="1036722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047E011-8F98-4306-9EFE-BF1156AB83C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493908" y="3286102"/>
            <a:ext cx="652312" cy="3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3FDB4D4-6548-4D30-815F-51E1E58C0C0D}"/>
              </a:ext>
            </a:extLst>
          </p:cNvPr>
          <p:cNvSpPr txBox="1"/>
          <p:nvPr/>
        </p:nvSpPr>
        <p:spPr>
          <a:xfrm>
            <a:off x="2116970" y="250451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Gauge transform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AEF8A6A-CB05-491F-9E45-2704F6A40245}"/>
              </a:ext>
            </a:extLst>
          </p:cNvPr>
          <p:cNvSpPr txBox="1"/>
          <p:nvPr/>
        </p:nvSpPr>
        <p:spPr>
          <a:xfrm>
            <a:off x="332171" y="3858336"/>
            <a:ext cx="2311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orthonormal form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308CB39-F01D-4306-9ABC-F42F6A277664}"/>
              </a:ext>
            </a:extLst>
          </p:cNvPr>
          <p:cNvSpPr txBox="1"/>
          <p:nvPr/>
        </p:nvSpPr>
        <p:spPr>
          <a:xfrm>
            <a:off x="332171" y="1494282"/>
            <a:ext cx="5440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UMPS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88E7E51-D93D-4EA2-AA3F-20A3A6847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41" y="4253923"/>
            <a:ext cx="6579528" cy="15393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9FE0AE-97AB-494B-B264-03B58E40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156" y="6243850"/>
            <a:ext cx="3818298" cy="62640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2B3F8DB-AA7F-41B8-A116-58D3D671F521}"/>
              </a:ext>
            </a:extLst>
          </p:cNvPr>
          <p:cNvSpPr txBox="1"/>
          <p:nvPr/>
        </p:nvSpPr>
        <p:spPr>
          <a:xfrm>
            <a:off x="2287035" y="5822280"/>
            <a:ext cx="1152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= LR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B4D6226-5950-499E-82D9-0EE943A93F7F}"/>
              </a:ext>
            </a:extLst>
          </p:cNvPr>
          <p:cNvCxnSpPr>
            <a:cxnSpLocks/>
            <a:stCxn id="43" idx="2"/>
            <a:endCxn id="6" idx="0"/>
          </p:cNvCxnSpPr>
          <p:nvPr/>
        </p:nvCxnSpPr>
        <p:spPr>
          <a:xfrm>
            <a:off x="3968305" y="5793284"/>
            <a:ext cx="0" cy="450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4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3D22-8EFE-43A9-88F3-C7E6FDE43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2D ising contract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C27C6D-7208-4467-A7D0-3B855C32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016BD9BC-6DFD-4F5D-8401-6FFF4469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" y="1219003"/>
            <a:ext cx="3208298" cy="2491956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C7DDA19-11D6-4020-AC21-4F28CEE34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918" y="1927724"/>
            <a:ext cx="5563082" cy="107451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BAB4BCF-8BE5-46F3-898D-0B9337B1D685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3262828" y="2464981"/>
            <a:ext cx="3180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2" name="图片 61">
            <a:extLst>
              <a:ext uri="{FF2B5EF4-FFF2-40B4-BE49-F238E27FC236}">
                <a16:creationId xmlns:a16="http://schemas.microsoft.com/office/drawing/2014/main" id="{249AB719-486D-4893-8164-96034A66A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30" y="3598872"/>
            <a:ext cx="4816257" cy="1158340"/>
          </a:xfrm>
          <a:prstGeom prst="rect">
            <a:avLst/>
          </a:prstGeom>
        </p:spPr>
      </p:pic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67A045A0-0C45-4576-B5A4-9243CCA4AD05}"/>
              </a:ext>
            </a:extLst>
          </p:cNvPr>
          <p:cNvCxnSpPr>
            <a:cxnSpLocks/>
            <a:stCxn id="54" idx="2"/>
            <a:endCxn id="62" idx="0"/>
          </p:cNvCxnSpPr>
          <p:nvPr/>
        </p:nvCxnSpPr>
        <p:spPr>
          <a:xfrm>
            <a:off x="6362459" y="3002237"/>
            <a:ext cx="0" cy="596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93D0A83D-FC47-4BDF-ABD5-BDECF562A40D}"/>
              </a:ext>
            </a:extLst>
          </p:cNvPr>
          <p:cNvSpPr txBox="1"/>
          <p:nvPr/>
        </p:nvSpPr>
        <p:spPr>
          <a:xfrm>
            <a:off x="6410627" y="3059073"/>
            <a:ext cx="2311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orthonormal form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4167E8DD-7EC6-419C-9B74-C2D2F0D8D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67" y="4815281"/>
            <a:ext cx="4179962" cy="1483000"/>
          </a:xfrm>
          <a:prstGeom prst="rect">
            <a:avLst/>
          </a:prstGeom>
        </p:spPr>
      </p:pic>
      <p:sp>
        <p:nvSpPr>
          <p:cNvPr id="75" name="页脚占位符 3">
            <a:extLst>
              <a:ext uri="{FF2B5EF4-FFF2-40B4-BE49-F238E27FC236}">
                <a16:creationId xmlns:a16="http://schemas.microsoft.com/office/drawing/2014/main" id="{21D11980-DA4D-4448-BAD4-31AE271C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fr-FR" altLang="zh-CN" b="0" i="0" dirty="0">
                <a:solidFill>
                  <a:srgbClr val="636C72"/>
                </a:solidFill>
                <a:effectLst/>
                <a:latin typeface="Merriweather Sans"/>
              </a:rPr>
              <a:t>SciPost Phys. Lect. Notes 7 (2019) </a:t>
            </a:r>
            <a:endParaRPr lang="zh-CN" altLang="en-US" dirty="0"/>
          </a:p>
        </p:txBody>
      </p: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16024CDF-47F7-4CED-947D-39E7180007F9}"/>
              </a:ext>
            </a:extLst>
          </p:cNvPr>
          <p:cNvCxnSpPr>
            <a:cxnSpLocks/>
            <a:stCxn id="62" idx="2"/>
            <a:endCxn id="74" idx="3"/>
          </p:cNvCxnSpPr>
          <p:nvPr/>
        </p:nvCxnSpPr>
        <p:spPr>
          <a:xfrm rot="5400000">
            <a:off x="4942310" y="4136631"/>
            <a:ext cx="799569" cy="20407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AD72C25-56D2-481F-8576-AC61D47B5ECB}"/>
              </a:ext>
            </a:extLst>
          </p:cNvPr>
          <p:cNvSpPr txBox="1"/>
          <p:nvPr/>
        </p:nvSpPr>
        <p:spPr>
          <a:xfrm>
            <a:off x="4572000" y="5556781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 tangent space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16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2748C-16A5-466B-ABB7-12D4EB70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Project to tangent space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C01B18-9E9B-4C1F-A8F8-5E979CAB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C6B510-D73D-444E-906B-2077D476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43" y="1631603"/>
            <a:ext cx="4816257" cy="1158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E89E33-0D42-43D2-A134-432B8434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4" y="1457849"/>
            <a:ext cx="3754622" cy="1332094"/>
          </a:xfrm>
          <a:prstGeom prst="rect">
            <a:avLst/>
          </a:prstGeom>
        </p:spPr>
      </p:pic>
      <p:sp>
        <p:nvSpPr>
          <p:cNvPr id="8" name="页脚占位符 3">
            <a:extLst>
              <a:ext uri="{FF2B5EF4-FFF2-40B4-BE49-F238E27FC236}">
                <a16:creationId xmlns:a16="http://schemas.microsoft.com/office/drawing/2014/main" id="{7116B4EE-6918-4FC3-A6A0-BADD3855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r>
              <a:rPr lang="fr-FR" altLang="zh-CN" b="0" i="0" dirty="0">
                <a:solidFill>
                  <a:srgbClr val="636C72"/>
                </a:solidFill>
                <a:effectLst/>
                <a:latin typeface="Merriweather Sans"/>
              </a:rPr>
              <a:t>SciPost Phys. Lect. Notes 7 (2019)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6786D6-4BE0-40E0-9D26-36DD3E8AB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16" b="6807"/>
          <a:stretch/>
        </p:blipFill>
        <p:spPr>
          <a:xfrm>
            <a:off x="23626" y="3532968"/>
            <a:ext cx="2154657" cy="10256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485C18B-6260-42C5-84B8-B283EB649A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98" y="3540606"/>
            <a:ext cx="2338508" cy="24549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B48EB4-B436-4751-BE8A-942553959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8" t="23420" r="50572"/>
          <a:stretch/>
        </p:blipFill>
        <p:spPr>
          <a:xfrm>
            <a:off x="23626" y="4558658"/>
            <a:ext cx="2213266" cy="1482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42CF96-568C-48BD-A02F-0018A65F5FFE}"/>
                  </a:ext>
                </a:extLst>
              </p:cNvPr>
              <p:cNvSpPr txBox="1"/>
              <p:nvPr/>
            </p:nvSpPr>
            <p:spPr>
              <a:xfrm>
                <a:off x="2154384" y="4583423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42CF96-568C-48BD-A02F-0018A65F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84" y="4583423"/>
                <a:ext cx="4154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DF11DF45-9AA7-4EF8-89D7-5E58433E0E1C}"/>
              </a:ext>
            </a:extLst>
          </p:cNvPr>
          <p:cNvSpPr/>
          <p:nvPr/>
        </p:nvSpPr>
        <p:spPr>
          <a:xfrm>
            <a:off x="23625" y="3590354"/>
            <a:ext cx="2213267" cy="1683398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5441A01-FDE8-4BEA-AAD1-56302B42D755}"/>
              </a:ext>
            </a:extLst>
          </p:cNvPr>
          <p:cNvSpPr/>
          <p:nvPr/>
        </p:nvSpPr>
        <p:spPr>
          <a:xfrm>
            <a:off x="2499939" y="3587531"/>
            <a:ext cx="2213267" cy="168339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7706AE-442F-4EE4-B119-B064694929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34" r="7930"/>
          <a:stretch/>
        </p:blipFill>
        <p:spPr>
          <a:xfrm>
            <a:off x="4755601" y="3429000"/>
            <a:ext cx="4364773" cy="261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9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AA920-AB5F-4528-B76A-92AA75A5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VUMPS fixed point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F8BE4-8C16-4A7A-A28B-FAFC42F6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67091D-8DE3-49CA-B2F3-FECE0980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06" y="3697554"/>
            <a:ext cx="4715176" cy="7207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B1603-A49B-4E1A-9EF0-58728E77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70" y="4398098"/>
            <a:ext cx="4676207" cy="65275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7B78810-52FF-4FFF-8BFC-EDFC35D619A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332994" y="1967610"/>
            <a:ext cx="0" cy="17299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2EF7F730-72FD-47AA-852C-93AB6D927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003" y="5491379"/>
            <a:ext cx="2690093" cy="114309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7C2D5B4-084F-4CFB-AE91-87B3C9AB3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25" y="5517814"/>
            <a:ext cx="2903472" cy="1028789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61F6AD2-76BA-46F9-91E5-8B13182AD67B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686050" y="5050854"/>
            <a:ext cx="1666024" cy="440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C5E5870-83B9-48D0-BEFA-30D925510046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>
            <a:off x="4352074" y="5050854"/>
            <a:ext cx="1999187" cy="466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F0DF70-EA28-49ED-BD4F-7F469B4D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arXiv:2003.01142v2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7F045C-61F2-4334-8694-ECBA973B1443}"/>
              </a:ext>
            </a:extLst>
          </p:cNvPr>
          <p:cNvSpPr txBox="1"/>
          <p:nvPr/>
        </p:nvSpPr>
        <p:spPr>
          <a:xfrm>
            <a:off x="5583948" y="500353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 C gauge transform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EE974BC-369F-4952-A5F5-02422B0DDB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916" b="6807"/>
          <a:stretch/>
        </p:blipFill>
        <p:spPr>
          <a:xfrm>
            <a:off x="2001002" y="1126168"/>
            <a:ext cx="2154657" cy="102569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B2C7E89-30E9-4E20-80B7-70CA4BECBE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74" y="1133806"/>
            <a:ext cx="2338508" cy="245496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1021C4D-BF9C-4E12-93FE-7033DA1840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58" t="23420" r="50572"/>
          <a:stretch/>
        </p:blipFill>
        <p:spPr>
          <a:xfrm>
            <a:off x="2001002" y="2151858"/>
            <a:ext cx="2213266" cy="148221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592E99C-67E0-4086-895D-E7D5DDC19E5B}"/>
              </a:ext>
            </a:extLst>
          </p:cNvPr>
          <p:cNvSpPr/>
          <p:nvPr/>
        </p:nvSpPr>
        <p:spPr>
          <a:xfrm>
            <a:off x="2001001" y="1183554"/>
            <a:ext cx="2213267" cy="1683398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5CC3A4-BFB7-4736-AB85-7B28A266257C}"/>
              </a:ext>
            </a:extLst>
          </p:cNvPr>
          <p:cNvSpPr/>
          <p:nvPr/>
        </p:nvSpPr>
        <p:spPr>
          <a:xfrm>
            <a:off x="4477315" y="1180731"/>
            <a:ext cx="2213267" cy="168339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97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E3A48-0DF9-46CD-B761-A1B374E0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Environment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F76FFA-44D0-46A5-92EA-C8CC9038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9EBA16-AD26-473F-A444-8B5637CE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56486B-E8C7-4053-B175-BB252349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33" y="1331089"/>
            <a:ext cx="3132496" cy="13310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BB9B8C-72BA-4507-BBCC-3A9CA11A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567" y="1331089"/>
            <a:ext cx="3575249" cy="12668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2391AA-0D43-40FE-9B11-66827D1D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4177266" cy="10046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867ABF-66BD-454A-913B-A6662B2492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086" y="3558898"/>
            <a:ext cx="2676729" cy="313526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2BC54C-C58D-4471-8162-17A90EF0CEED}"/>
              </a:ext>
            </a:extLst>
          </p:cNvPr>
          <p:cNvSpPr txBox="1"/>
          <p:nvPr/>
        </p:nvSpPr>
        <p:spPr>
          <a:xfrm>
            <a:off x="722100" y="2902515"/>
            <a:ext cx="2949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 and right environment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2A4F7F09-CBA9-4674-9AAB-D941F5ADD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0912" y="3677968"/>
            <a:ext cx="2821058" cy="19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2D2336C4-46BE-415D-ADD9-D64C6F83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5349" y="5066745"/>
            <a:ext cx="3458835" cy="12766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607A4B9-ECD3-4FF9-B46C-18B1F961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VUMPS-algorithm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EA419-61D5-4328-B109-941C88B8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322FF5-6892-4AF0-AD0C-3CF33C3BFAD1}"/>
              </a:ext>
            </a:extLst>
          </p:cNvPr>
          <p:cNvSpPr txBox="1"/>
          <p:nvPr/>
        </p:nvSpPr>
        <p:spPr>
          <a:xfrm>
            <a:off x="231633" y="1320805"/>
            <a:ext cx="480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Initial orthonormal form</a:t>
            </a:r>
            <a:r>
              <a:rPr lang="zh-CN" altLang="en-US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MPS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 = </a:t>
            </a:r>
            <a:r>
              <a:rPr lang="pt-BR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classical2Disingmpo</a:t>
            </a:r>
            <a:r>
              <a:rPr lang="pt-BR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(β; J = 1.0, h = 0.)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AL,C = 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leftorth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(A)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 =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rightorth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(AL,C)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9927B7DE-FB61-4C2B-AF9B-09C24BBA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339" y="2868732"/>
            <a:ext cx="1758166" cy="11977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3B4014-A6FB-44C3-A140-C815158AA0C4}"/>
              </a:ext>
            </a:extLst>
          </p:cNvPr>
          <p:cNvSpPr txBox="1"/>
          <p:nvPr/>
        </p:nvSpPr>
        <p:spPr>
          <a:xfrm>
            <a:off x="586170" y="3273570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environment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(AL, M)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(AR, M)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871DFF-4235-4F80-8E92-0D4FB5168B3D}"/>
              </a:ext>
            </a:extLst>
          </p:cNvPr>
          <p:cNvSpPr txBox="1"/>
          <p:nvPr/>
        </p:nvSpPr>
        <p:spPr>
          <a:xfrm>
            <a:off x="586170" y="4475139"/>
            <a:ext cx="4322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orthonormal form 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AC,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vumpsstep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(AL, C, AR, M, FL, FR)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87E1D95-0849-4801-A315-4C40E81515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77" y="3351257"/>
            <a:ext cx="2238936" cy="26224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1D91B5-515A-43A2-8B3B-6C95CB4FA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772" y="1906798"/>
            <a:ext cx="3530041" cy="492762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FE15B3-8B3F-422C-A58B-6099435AE06A}"/>
              </a:ext>
            </a:extLst>
          </p:cNvPr>
          <p:cNvCxnSpPr>
            <a:cxnSpLocks/>
          </p:cNvCxnSpPr>
          <p:nvPr/>
        </p:nvCxnSpPr>
        <p:spPr>
          <a:xfrm flipH="1">
            <a:off x="3207889" y="3484993"/>
            <a:ext cx="1509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374E320-C668-492E-AFE6-4AFF4954F411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515833" y="4662497"/>
            <a:ext cx="32709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3412481-1D4F-4F79-A7AE-4F4E3AFE516E}"/>
              </a:ext>
            </a:extLst>
          </p:cNvPr>
          <p:cNvSpPr txBox="1"/>
          <p:nvPr/>
        </p:nvSpPr>
        <p:spPr>
          <a:xfrm>
            <a:off x="231634" y="2870926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(AC,FL,FR,M) &gt; tol_error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423F5BF-21C8-4433-9418-64910D0E1611}"/>
              </a:ext>
            </a:extLst>
          </p:cNvPr>
          <p:cNvSpPr txBox="1"/>
          <p:nvPr/>
        </p:nvSpPr>
        <p:spPr>
          <a:xfrm>
            <a:off x="231634" y="5394162"/>
            <a:ext cx="320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observable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(O, AC, M, FL, FR)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F9967C-C1E8-4FCA-9EE1-6705604CAF6C}"/>
              </a:ext>
            </a:extLst>
          </p:cNvPr>
          <p:cNvCxnSpPr>
            <a:cxnSpLocks/>
          </p:cNvCxnSpPr>
          <p:nvPr/>
        </p:nvCxnSpPr>
        <p:spPr>
          <a:xfrm flipH="1">
            <a:off x="2615439" y="5580443"/>
            <a:ext cx="8019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80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Microsoft Office PowerPoint</Application>
  <PresentationFormat>全屏显示(4:3)</PresentationFormat>
  <Paragraphs>215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Merriweather Sans</vt:lpstr>
      <vt:lpstr>等线</vt:lpstr>
      <vt:lpstr>宋体</vt:lpstr>
      <vt:lpstr>Arial</vt:lpstr>
      <vt:lpstr>Cambria Math</vt:lpstr>
      <vt:lpstr>Times New Roman</vt:lpstr>
      <vt:lpstr>Office 主题​​</vt:lpstr>
      <vt:lpstr>PowerPoint 演示文稿</vt:lpstr>
      <vt:lpstr>Contents</vt:lpstr>
      <vt:lpstr>VUMPS-2Dising</vt:lpstr>
      <vt:lpstr>orthonormal form or mixed gauge</vt:lpstr>
      <vt:lpstr>2D ising contract</vt:lpstr>
      <vt:lpstr>Project to tangent space</vt:lpstr>
      <vt:lpstr>VUMPS fixed point</vt:lpstr>
      <vt:lpstr>Environment</vt:lpstr>
      <vt:lpstr>VUMPS-algorithm</vt:lpstr>
      <vt:lpstr>Calculate other observable</vt:lpstr>
      <vt:lpstr>VUMPS-3Dising</vt:lpstr>
      <vt:lpstr>3D ising contract</vt:lpstr>
      <vt:lpstr>Gradient to single site</vt:lpstr>
      <vt:lpstr>Gradient to         and</vt:lpstr>
      <vt:lpstr>3Dising-algorithm</vt:lpstr>
      <vt:lpstr>Big Cell PEPS</vt:lpstr>
      <vt:lpstr>Big Cell</vt:lpstr>
      <vt:lpstr>Big Cell</vt:lpstr>
      <vt:lpstr>Big Cell VUMPS</vt:lpstr>
      <vt:lpstr>1×2 &amp; 2×1</vt:lpstr>
      <vt:lpstr>1×2 &amp; 2×1</vt:lpstr>
      <vt:lpstr>Environment for every M_ij</vt:lpstr>
      <vt:lpstr>BCVUMPS-algorithm</vt:lpstr>
      <vt:lpstr>verify</vt:lpstr>
      <vt:lpstr>Consider observable for 3×1 Cell</vt:lpstr>
      <vt:lpstr>expand</vt:lpstr>
      <vt:lpstr>Correct observable </vt:lpstr>
      <vt:lpstr>BCVUMPS-3Dising</vt:lpstr>
      <vt:lpstr>1×1 3Dising observable</vt:lpstr>
      <vt:lpstr>1×1 Gradient descent  </vt:lpstr>
      <vt:lpstr>1×3 3Dising observable</vt:lpstr>
      <vt:lpstr>1×3 Gradient descent</vt:lpstr>
      <vt:lpstr>3×3 quench</vt:lpstr>
      <vt:lpstr>Cheat initial</vt:lpstr>
      <vt:lpstr>To 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多体局域化2</dc:title>
  <dc:creator>心雨</dc:creator>
  <cp:lastModifiedBy>心 雨</cp:lastModifiedBy>
  <cp:revision>536</cp:revision>
  <dcterms:created xsi:type="dcterms:W3CDTF">2018-05-05T06:51:06Z</dcterms:created>
  <dcterms:modified xsi:type="dcterms:W3CDTF">2020-11-13T11:48:21Z</dcterms:modified>
</cp:coreProperties>
</file>